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257" r:id="rId3"/>
    <p:sldId id="258" r:id="rId4"/>
    <p:sldId id="259" r:id="rId5"/>
    <p:sldId id="353" r:id="rId6"/>
    <p:sldId id="260" r:id="rId7"/>
    <p:sldId id="261" r:id="rId8"/>
    <p:sldId id="262" r:id="rId9"/>
    <p:sldId id="357" r:id="rId10"/>
    <p:sldId id="263" r:id="rId11"/>
    <p:sldId id="264" r:id="rId12"/>
    <p:sldId id="359" r:id="rId13"/>
    <p:sldId id="265" r:id="rId14"/>
    <p:sldId id="266" r:id="rId15"/>
    <p:sldId id="267" r:id="rId16"/>
    <p:sldId id="318" r:id="rId17"/>
    <p:sldId id="319" r:id="rId18"/>
    <p:sldId id="271" r:id="rId19"/>
    <p:sldId id="272" r:id="rId20"/>
    <p:sldId id="273" r:id="rId21"/>
    <p:sldId id="274" r:id="rId22"/>
    <p:sldId id="275" r:id="rId23"/>
    <p:sldId id="312" r:id="rId24"/>
    <p:sldId id="361" r:id="rId25"/>
    <p:sldId id="362" r:id="rId26"/>
    <p:sldId id="276" r:id="rId27"/>
    <p:sldId id="277" r:id="rId28"/>
    <p:sldId id="278" r:id="rId29"/>
    <p:sldId id="322" r:id="rId30"/>
    <p:sldId id="360" r:id="rId31"/>
    <p:sldId id="279" r:id="rId32"/>
    <p:sldId id="280" r:id="rId33"/>
    <p:sldId id="324" r:id="rId34"/>
    <p:sldId id="326" r:id="rId35"/>
    <p:sldId id="363" r:id="rId36"/>
    <p:sldId id="329" r:id="rId37"/>
    <p:sldId id="330" r:id="rId38"/>
    <p:sldId id="364" r:id="rId39"/>
    <p:sldId id="331" r:id="rId40"/>
    <p:sldId id="283" r:id="rId41"/>
    <p:sldId id="314" r:id="rId42"/>
    <p:sldId id="315" r:id="rId43"/>
    <p:sldId id="332" r:id="rId44"/>
    <p:sldId id="333" r:id="rId45"/>
    <p:sldId id="365" r:id="rId46"/>
    <p:sldId id="366" r:id="rId47"/>
    <p:sldId id="334" r:id="rId48"/>
    <p:sldId id="335" r:id="rId49"/>
    <p:sldId id="336" r:id="rId50"/>
    <p:sldId id="337" r:id="rId51"/>
    <p:sldId id="285" r:id="rId52"/>
    <p:sldId id="287" r:id="rId53"/>
    <p:sldId id="313" r:id="rId54"/>
    <p:sldId id="380" r:id="rId55"/>
    <p:sldId id="338" r:id="rId56"/>
    <p:sldId id="381" r:id="rId57"/>
    <p:sldId id="339" r:id="rId58"/>
    <p:sldId id="290" r:id="rId59"/>
    <p:sldId id="291" r:id="rId60"/>
    <p:sldId id="341" r:id="rId61"/>
    <p:sldId id="342" r:id="rId62"/>
    <p:sldId id="300" r:id="rId63"/>
    <p:sldId id="367" r:id="rId64"/>
    <p:sldId id="368" r:id="rId65"/>
    <p:sldId id="369" r:id="rId66"/>
    <p:sldId id="311" r:id="rId67"/>
    <p:sldId id="376" r:id="rId68"/>
    <p:sldId id="354" r:id="rId69"/>
    <p:sldId id="355" r:id="rId70"/>
    <p:sldId id="356" r:id="rId71"/>
    <p:sldId id="303" r:id="rId72"/>
    <p:sldId id="349" r:id="rId73"/>
    <p:sldId id="350" r:id="rId74"/>
    <p:sldId id="370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306" r:id="rId91"/>
    <p:sldId id="308" r:id="rId92"/>
    <p:sldId id="309" r:id="rId93"/>
    <p:sldId id="310" r:id="rId94"/>
    <p:sldId id="317" r:id="rId95"/>
    <p:sldId id="351" r:id="rId96"/>
    <p:sldId id="371" r:id="rId97"/>
    <p:sldId id="372" r:id="rId98"/>
    <p:sldId id="373" r:id="rId99"/>
    <p:sldId id="374" r:id="rId100"/>
    <p:sldId id="375" r:id="rId101"/>
    <p:sldId id="378" r:id="rId102"/>
    <p:sldId id="379" r:id="rId103"/>
    <p:sldId id="382" r:id="rId104"/>
    <p:sldId id="383" r:id="rId105"/>
    <p:sldId id="384" r:id="rId106"/>
    <p:sldId id="401" r:id="rId107"/>
    <p:sldId id="402" r:id="rId10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8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6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7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0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9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7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5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2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3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540456" y="1181659"/>
            <a:ext cx="10058400" cy="3565525"/>
          </a:xfrm>
        </p:spPr>
        <p:txBody>
          <a:bodyPr>
            <a:normAutofit/>
          </a:bodyPr>
          <a:lstStyle/>
          <a:p>
            <a:r>
              <a:rPr lang="pl-PL" sz="7200" b="1" i="1" spc="-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Cudownych wspomnień nadszedł czas…</a:t>
            </a:r>
            <a:endParaRPr lang="pl-PL" sz="7200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1360714" y="3909491"/>
            <a:ext cx="10058400" cy="1143000"/>
          </a:xfrm>
        </p:spPr>
        <p:txBody>
          <a:bodyPr/>
          <a:lstStyle/>
          <a:p>
            <a:pPr marL="0" lvl="0" indent="0">
              <a:spcAft>
                <a:spcPts val="0"/>
              </a:spcAft>
              <a:buClr>
                <a:srgbClr val="40BAD2"/>
              </a:buClr>
              <a:buSzTx/>
              <a:buNone/>
            </a:pPr>
            <a:r>
              <a:rPr lang="pl-PL" b="1" i="1" cap="none" spc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pl-PL" sz="3600" b="1" i="1" cap="none" spc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Pożegnanie przedszkolaków 2021r.</a:t>
            </a:r>
            <a:endParaRPr lang="pl-PL" sz="3600" b="1" i="1" cap="none" spc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668" y="282761"/>
            <a:ext cx="1971967" cy="1971967"/>
          </a:xfrm>
          <a:prstGeom prst="rect">
            <a:avLst/>
          </a:prstGeom>
        </p:spPr>
      </p:pic>
      <p:pic>
        <p:nvPicPr>
          <p:cNvPr id="5" name="WesoÅa melodia instrumentalna. _ Energiczna muzyka motywujaca do zycia Muzyka dodajaca energii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6262" y="5357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ctrTitle" idx="4294967295"/>
          </p:nvPr>
        </p:nvSpPr>
        <p:spPr>
          <a:xfrm>
            <a:off x="0" y="1620838"/>
            <a:ext cx="10058400" cy="2081212"/>
          </a:xfrm>
        </p:spPr>
        <p:txBody>
          <a:bodyPr>
            <a:norm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Wesoło bawiliśmy się</a:t>
            </a:r>
            <a:b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sali gier i zabaw…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przedszkole-wreczyca.pl/wp-content/uploads/2020/11/123610004_357659842005437_16270437462977137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87" y="270070"/>
            <a:ext cx="9409210" cy="64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632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23458" y="1629620"/>
            <a:ext cx="53358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Bawiliśmy się zdalnie…</a:t>
            </a:r>
            <a:endParaRPr lang="pl-PL" sz="66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07" y="228897"/>
            <a:ext cx="2095238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191590"/>
            <a:ext cx="3394166" cy="470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57" y="1306286"/>
            <a:ext cx="3185341" cy="53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84" y="1969997"/>
            <a:ext cx="4772116" cy="4311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665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52730"/>
            <a:ext cx="4442460" cy="36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40" y="2088515"/>
            <a:ext cx="3604260" cy="458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9703"/>
            <a:ext cx="5257800" cy="4031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6908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" y="145415"/>
            <a:ext cx="3896995" cy="519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2" y="622299"/>
            <a:ext cx="3963987" cy="605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1" y="292100"/>
            <a:ext cx="4699000" cy="608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1900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28600"/>
            <a:ext cx="4330700" cy="55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393700"/>
            <a:ext cx="5560060" cy="397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40" y="2763995"/>
            <a:ext cx="3667760" cy="3967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1645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rzedszkole-wreczyca.pl/wp-content/uploads/2020/05/1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46062"/>
            <a:ext cx="4368800" cy="5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zedszkole-wreczyca.pl/wp-content/uploads/2020/04/2-1-1-768x1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697971"/>
            <a:ext cx="4406900" cy="58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rzedszkole-wreczyca.pl/wp-content/uploads/2020/04/40F08A7E-EDBC-40BD-BF39-A596B0F783BB-1024x76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46062"/>
            <a:ext cx="4035425" cy="42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303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79600" y="118239"/>
            <a:ext cx="82931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2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Kochane dzieci życzymy Wam, aby ten czas był wielką przygodą, która jest jednocześnie zdobywaniem wiedzy i odkrywaniem nieznanego, fascynującego świata oraz jego tajemnic. Uśmiechajcie się do siebie i pomagajcie sobie wzajemnie, aby znajomości i przyjaźnie szkolne stanowiły piękną część Waszej codzienności!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l-PL" sz="23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2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Dyrektor, grono pedagogiczne i pracownicy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2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Przedszkola z oddziałem integracyjnym im. Małego Księcia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2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Wręczycy Wielkiej.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72" y="3819894"/>
            <a:ext cx="4220355" cy="285029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229600" y="6331635"/>
            <a:ext cx="61849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40BAD2"/>
              </a:buClr>
              <a:buSzTx/>
            </a:pPr>
            <a:r>
              <a:rPr lang="pl-PL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Wręczyca Wielka, 30 </a:t>
            </a:r>
            <a:r>
              <a:rPr lang="pl-PL" sz="20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czerwca </a:t>
            </a:r>
            <a:r>
              <a:rPr lang="pl-PL" sz="20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pl-PL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683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" y="183630"/>
            <a:ext cx="5640954" cy="4230716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29" y="1803805"/>
            <a:ext cx="5886319" cy="4649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8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" y="115614"/>
            <a:ext cx="5675586" cy="42566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1" y="2585544"/>
            <a:ext cx="5654565" cy="41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168165"/>
            <a:ext cx="5896303" cy="44222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47" y="2544816"/>
            <a:ext cx="5559974" cy="40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5" y="267207"/>
            <a:ext cx="5484216" cy="38948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61" y="2242092"/>
            <a:ext cx="5640328" cy="42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3" y="290315"/>
            <a:ext cx="5760720" cy="432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557" y="2277723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4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7" y="375351"/>
            <a:ext cx="5623560" cy="421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90" y="1030014"/>
            <a:ext cx="4316248" cy="56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5" y="171613"/>
            <a:ext cx="5670988" cy="42532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80" y="2207108"/>
            <a:ext cx="5822730" cy="46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750" y="230712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1766170" y="2325950"/>
            <a:ext cx="6842125" cy="1697038"/>
          </a:xfrm>
        </p:spPr>
        <p:txBody>
          <a:bodyPr>
            <a:no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Uczestniczyliśmy</a:t>
            </a:r>
            <a:b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spacerach </a:t>
            </a:r>
            <a:b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wycieczkach…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9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633544" cy="42251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43" y="1351456"/>
            <a:ext cx="4477407" cy="53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61" y="198312"/>
            <a:ext cx="2013530" cy="2013530"/>
          </a:xfrm>
          <a:prstGeom prst="rect">
            <a:avLst/>
          </a:prstGeom>
        </p:spPr>
      </p:pic>
      <p:sp>
        <p:nvSpPr>
          <p:cNvPr id="7" name="Podtytuł 6"/>
          <p:cNvSpPr>
            <a:spLocks noGrp="1"/>
          </p:cNvSpPr>
          <p:nvPr>
            <p:ph type="subTitle" idx="4294967295"/>
          </p:nvPr>
        </p:nvSpPr>
        <p:spPr>
          <a:xfrm>
            <a:off x="0" y="4535488"/>
            <a:ext cx="10058400" cy="1143000"/>
          </a:xfrm>
        </p:spPr>
        <p:txBody>
          <a:bodyPr/>
          <a:lstStyle/>
          <a:p>
            <a:pPr marL="0" lvl="0" indent="0" algn="ctr">
              <a:spcAft>
                <a:spcPts val="0"/>
              </a:spcAft>
              <a:buClr>
                <a:srgbClr val="40BAD2"/>
              </a:buClr>
              <a:buSzTx/>
              <a:buNone/>
            </a:pPr>
            <a:r>
              <a:rPr lang="pl-PL" sz="2200" b="1" i="1" cap="none" spc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z oddziałem integracyjnym </a:t>
            </a:r>
            <a:endParaRPr lang="pl-PL" sz="2200" b="1" i="1" cap="none" spc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Clr>
                <a:srgbClr val="40BAD2"/>
              </a:buClr>
              <a:buSzTx/>
              <a:buNone/>
            </a:pPr>
            <a:r>
              <a:rPr lang="pl-PL" sz="2200" b="1" i="1" cap="none" spc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pl-PL" sz="2200" b="1" i="1" cap="none" spc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Małego Księcia we Wręczycy Wielkiej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89" y="322117"/>
            <a:ext cx="7512630" cy="39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5" y="194443"/>
            <a:ext cx="5591502" cy="41936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40" y="2144111"/>
            <a:ext cx="5983891" cy="4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" y="250628"/>
            <a:ext cx="5691760" cy="42688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52" y="798786"/>
            <a:ext cx="4418975" cy="59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5" y="195990"/>
            <a:ext cx="5451770" cy="4544175"/>
          </a:xfrm>
          <a:prstGeom prst="rect">
            <a:avLst/>
          </a:prstGeom>
        </p:spPr>
      </p:pic>
      <p:pic>
        <p:nvPicPr>
          <p:cNvPr id="1026" name="Picture 2" descr="https://www.przedszkole-wreczyca.pl/wp-content/uploads/2021/04/4-5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08" y="1912593"/>
            <a:ext cx="5929912" cy="484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5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9" y="229077"/>
            <a:ext cx="5600699" cy="374383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57" y="2317528"/>
            <a:ext cx="5738649" cy="43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5" y="162839"/>
            <a:ext cx="6122382" cy="43966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33" y="1453019"/>
            <a:ext cx="5626405" cy="52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5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9" y="212943"/>
            <a:ext cx="5828778" cy="43715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42" y="2204579"/>
            <a:ext cx="5594959" cy="432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98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2592888" y="317797"/>
            <a:ext cx="6064250" cy="1638300"/>
          </a:xfrm>
        </p:spPr>
        <p:txBody>
          <a:bodyPr>
            <a:noAutofit/>
          </a:bodyPr>
          <a:lstStyle/>
          <a:p>
            <a:pPr algn="ctr"/>
            <a: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Dbaliśmy o piękno naszej Ziemi…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zedszkole-wreczyca.pl/wp-content/uploads/2021/04/BJOZ2892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6" y="173421"/>
            <a:ext cx="5982466" cy="44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zedszkole-wreczyca.pl/wp-content/uploads/2021/04/NQXZ1008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312276"/>
            <a:ext cx="5412828" cy="44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rzedszkole-wreczyca.pl/wp-content/uploads/2021/04/176143547_295511858743862_4107192899148322822_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" y="110356"/>
            <a:ext cx="5845834" cy="4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rzedszkole-wreczyca.pl/wp-content/uploads/2021/04/176273015_462528965024874_1705810605149778934_n-1024x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99" y="2281072"/>
            <a:ext cx="5949572" cy="44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rzedszkole-wreczyca.pl/wp-content/uploads/2021/04/IMG-20210422-WA0001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77" y="160829"/>
            <a:ext cx="7779735" cy="65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61" y="894618"/>
            <a:ext cx="3515029" cy="41289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247409" y="1080655"/>
            <a:ext cx="5226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i="1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„Przyjaźń </a:t>
            </a:r>
            <a:r>
              <a:rPr lang="pl-PL" sz="4800" b="1" i="1" spc="-1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jest największym darem, którego się nie </a:t>
            </a:r>
            <a:r>
              <a:rPr lang="pl-PL" sz="4800" b="1" i="1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sprzedaje”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247409" y="4127643"/>
            <a:ext cx="517467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buClr>
                <a:srgbClr val="40BAD2"/>
              </a:buClr>
            </a:pPr>
            <a:r>
              <a:rPr lang="pl-PL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Antoine de Saint- Exupéry</a:t>
            </a:r>
          </a:p>
        </p:txBody>
      </p:sp>
    </p:spTree>
    <p:extLst>
      <p:ext uri="{BB962C8B-B14F-4D97-AF65-F5344CB8AC3E}">
        <p14:creationId xmlns:p14="http://schemas.microsoft.com/office/powerpoint/2010/main" val="7044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rzedszkole-wreczyca.pl/wp-content/uploads/2021/04/3-3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63" y="509752"/>
            <a:ext cx="8746688" cy="59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01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851770" y="1707846"/>
            <a:ext cx="8629650" cy="3116263"/>
          </a:xfrm>
        </p:spPr>
        <p:txBody>
          <a:bodyPr>
            <a:no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Przeżywaliśmy cudowne chwile w trakcie uroczystości przedszkolnych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 idx="4294967295"/>
          </p:nvPr>
        </p:nvSpPr>
        <p:spPr>
          <a:xfrm>
            <a:off x="435877" y="4419613"/>
            <a:ext cx="4887913" cy="609600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,,Międzynarodowy Dzień Kropki”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www.przedszkole-wreczyca.pl/wp-content/uploads/2020/09/119668523_741398003092029_420617012662534543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3" y="188584"/>
            <a:ext cx="5466183" cy="409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rzedszkole-wreczyca.pl/wp-content/uploads/2020/09/119134227_1066412237111428_746156793467599536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16" y="2216532"/>
            <a:ext cx="5874881" cy="4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zedszkole-wreczyca.pl/wp-content/uploads/2020/09/119883080_325415435398801_17118618026491501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5" y="232904"/>
            <a:ext cx="5561239" cy="41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zedszkole-wreczyca.pl/wp-content/uploads/2020/09/119865974_363187744718493_220922138468735121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28" y="2221623"/>
            <a:ext cx="5819228" cy="43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 idx="4294967295"/>
          </p:nvPr>
        </p:nvSpPr>
        <p:spPr>
          <a:xfrm>
            <a:off x="332266" y="1795298"/>
            <a:ext cx="5720652" cy="1688661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,,Ogólnopolski Dzień Przedszkolaka”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przedszkole-wreczyca.pl/wp-content/uploads/2020/09/119949396_387663259300213_75189380391479628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3" y="105104"/>
            <a:ext cx="5824811" cy="43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rzedszkole-wreczyca.pl/wp-content/uploads/2020/09/119965520_2507600569515043_706310702145058038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82" y="2269982"/>
            <a:ext cx="5876615" cy="44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rzedszkole-wreczyca.pl/wp-content/uploads/2020/09/120032148_343525106798448_400449291926566324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7" y="156074"/>
            <a:ext cx="5979154" cy="448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55" y="2280745"/>
            <a:ext cx="5770179" cy="44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8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21" y="704523"/>
            <a:ext cx="8974508" cy="567525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1519321" y="-166852"/>
            <a:ext cx="8840788" cy="1004888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,,,</a:t>
            </a: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,,Międzynarodowy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Praw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Dziecka”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315310" y="4300538"/>
            <a:ext cx="9794875" cy="544512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,,Światowy Dzień Pluszowego Misia”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www.przedszkole-wreczyca.pl/wp-content/uploads/2020/11/IMG-20201125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2" y="197138"/>
            <a:ext cx="5678996" cy="42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rzedszkole-wreczyca.pl/wp-content/uploads/2020/11/IMG-20201125-WA0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85" y="1996806"/>
            <a:ext cx="5821299" cy="46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przedszkole-wreczyca.pl/wp-content/uploads/2020/11/IMG-20201125-WA0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5" y="168222"/>
            <a:ext cx="5793422" cy="43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przedszkole-wreczyca.pl/wp-content/uploads/2020/11/IMG-20201125-WA0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67" y="2457360"/>
            <a:ext cx="5746877" cy="40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14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273269" y="4289425"/>
            <a:ext cx="4633913" cy="898525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,,W krainie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kolorów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zabawa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andrzejkowa”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www.przedszkole-wreczyca.pl/wp-content/uploads/2020/12/IMG-20201130-WA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7" y="169465"/>
            <a:ext cx="5610891" cy="41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przedszkole-wreczyca.pl/wp-content/uploads/2020/12/IMG-20201130-WA0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31" y="2229445"/>
            <a:ext cx="5856590" cy="43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572000" y="195943"/>
            <a:ext cx="574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Nasze grupy</a:t>
            </a:r>
            <a:endParaRPr lang="pl-PL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19" y="1186857"/>
            <a:ext cx="5680631" cy="4403867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" y="1186858"/>
            <a:ext cx="5637188" cy="44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przedszkole-wreczyca.pl/wp-content/uploads/2020/12/129099586_376496257012365_710907812375074155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0" y="189414"/>
            <a:ext cx="5921740" cy="44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53" y="2249213"/>
            <a:ext cx="5769840" cy="44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2543504" y="-73572"/>
            <a:ext cx="5856288" cy="5984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,,Spotkanie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Mikołajem”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www.przedszkole-wreczyca.pl/wp-content/uploads/2020/12/IMG-20201207-WA01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52" y="644974"/>
            <a:ext cx="8512614" cy="59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7715250" y="174625"/>
            <a:ext cx="4476750" cy="485775"/>
          </a:xfrm>
        </p:spPr>
        <p:txBody>
          <a:bodyPr>
            <a:normAutofit/>
          </a:bodyPr>
          <a:lstStyle/>
          <a:p>
            <a:endParaRPr lang="pl-PL" sz="24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174625"/>
            <a:ext cx="8958942" cy="6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1839310" y="2473763"/>
            <a:ext cx="1660635" cy="153823"/>
          </a:xfrm>
        </p:spPr>
        <p:txBody>
          <a:bodyPr>
            <a:normAutofit fontScale="90000"/>
          </a:bodyPr>
          <a:lstStyle/>
          <a:p>
            <a:pPr algn="ctr"/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2" y="296588"/>
            <a:ext cx="9501352" cy="63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283030"/>
            <a:ext cx="9802073" cy="6245772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 flipV="1">
            <a:off x="-493986" y="2312268"/>
            <a:ext cx="84083" cy="168172"/>
          </a:xfrm>
        </p:spPr>
        <p:txBody>
          <a:bodyPr>
            <a:normAutofit fontScale="90000"/>
          </a:bodyPr>
          <a:lstStyle/>
          <a:p>
            <a:pPr algn="ctr"/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06132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761510" y="133271"/>
            <a:ext cx="4233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,,Kolędowanie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choince”</a:t>
            </a:r>
            <a:endParaRPr lang="pl-PL" sz="2400" dirty="0"/>
          </a:p>
        </p:txBody>
      </p:sp>
      <p:pic>
        <p:nvPicPr>
          <p:cNvPr id="10242" name="Picture 2" descr="https://www.przedszkole-wreczyca.pl/wp-content/uploads/2020/12/IMG-20201222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3" y="594936"/>
            <a:ext cx="4656084" cy="61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przedszkole-wreczyca.pl/wp-content/uploads/2020/12/IMG-20201222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09" y="594936"/>
            <a:ext cx="4808997" cy="61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51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przedszkole-wreczyca.pl/wp-content/uploads/2020/12/IMG-20201222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9" y="299002"/>
            <a:ext cx="4781408" cy="57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przedszkole-wreczyca.pl/wp-content/uploads/2020/12/132584029_397512904666830_4482191075866895765_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95" y="299002"/>
            <a:ext cx="4878878" cy="57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21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1429374" y="0"/>
            <a:ext cx="9848850" cy="682625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,,Bal karnawałowy”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przedszkole-wreczyca.pl/wp-content/uploads/2021/01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19" y="682625"/>
            <a:ext cx="880863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zedszkole-wreczyca.pl/wp-content/uploads/2021/01/IMG-20210130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48" y="228626"/>
            <a:ext cx="9378176" cy="64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rzedszkole-wreczyca.pl/wp-content/uploads/2021/01/IMG-20210130-WA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73" y="267628"/>
            <a:ext cx="8731405" cy="63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6" y="1121345"/>
            <a:ext cx="5953737" cy="438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6" y="1121346"/>
            <a:ext cx="5728138" cy="43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rzedszkole-wreczyca.pl/wp-content/uploads/2021/01/IMG-20210130-WA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64" y="297763"/>
            <a:ext cx="9345264" cy="62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873106" y="2109234"/>
            <a:ext cx="8694927" cy="2389188"/>
          </a:xfrm>
        </p:spPr>
        <p:txBody>
          <a:bodyPr>
            <a:norm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Wspaniale </a:t>
            </a: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bawiliśmy się </a:t>
            </a: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salach zajęć…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174172"/>
            <a:ext cx="5660571" cy="42454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7" y="2177143"/>
            <a:ext cx="5762170" cy="43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9" y="206148"/>
            <a:ext cx="6006192" cy="45046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9" y="1349828"/>
            <a:ext cx="5334001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rzedszkole-wreczyca.pl/wp-content/uploads/2021/02/149067555_237315721318688_359047350653566893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5" y="123145"/>
            <a:ext cx="5613625" cy="56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zedszkole-wreczyca.pl/wp-content/uploads/2021/02/IMG-20210212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52" y="2111829"/>
            <a:ext cx="59943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75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rzedszkole-wreczyca.pl/wp-content/uploads/2021/01/IMG-20210130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8" y="124352"/>
            <a:ext cx="4087719" cy="54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rzedszkole-wreczyca.pl/wp-content/uploads/2021/01/IMG-20210130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42" y="306766"/>
            <a:ext cx="4069941" cy="54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rzedszkole-wreczyca.pl/wp-content/uploads/2021/01/IMG-20210130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64" y="3203590"/>
            <a:ext cx="4639451" cy="34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zedszkole-wreczyca.pl/wp-content/uploads/2021/02/IMG-20210213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5" y="190770"/>
            <a:ext cx="5956621" cy="445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zedszkole-wreczyca.pl/wp-content/uploads/2021/02/IMG-20210213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0" y="2419907"/>
            <a:ext cx="5594736" cy="41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604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6" y="365592"/>
            <a:ext cx="6183109" cy="463733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57" y="1658365"/>
            <a:ext cx="4618127" cy="50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1556657" y="1627414"/>
            <a:ext cx="6904038" cy="2473325"/>
          </a:xfrm>
        </p:spPr>
        <p:txBody>
          <a:bodyPr>
            <a:norm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Poznawaliśmy     różne zawody…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2" y="237089"/>
            <a:ext cx="5791202" cy="47921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06" y="1199161"/>
            <a:ext cx="4971265" cy="4962153"/>
          </a:xfrm>
          <a:prstGeom prst="rect">
            <a:avLst/>
          </a:prstGeom>
        </p:spPr>
      </p:pic>
      <p:sp>
        <p:nvSpPr>
          <p:cNvPr id="8" name="Tytuł 7"/>
          <p:cNvSpPr>
            <a:spLocks noGrp="1"/>
          </p:cNvSpPr>
          <p:nvPr>
            <p:ph type="title" idx="4294967295"/>
          </p:nvPr>
        </p:nvSpPr>
        <p:spPr>
          <a:xfrm>
            <a:off x="338822" y="4934682"/>
            <a:ext cx="4710113" cy="1046162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Poznawaliśmy pracę naszych najbliższych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21853" y="1714989"/>
            <a:ext cx="9424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i="1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Nasze pierwsze chwile </a:t>
            </a:r>
          </a:p>
          <a:p>
            <a:pPr algn="ctr"/>
            <a:r>
              <a:rPr lang="pl-PL" sz="6600" b="1" i="1" spc="-1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 przedszkolu…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35" y="184849"/>
            <a:ext cx="2095238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3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127905"/>
            <a:ext cx="5925460" cy="444409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3" y="1953985"/>
            <a:ext cx="5627914" cy="44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1" y="124689"/>
            <a:ext cx="4378036" cy="32835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89" y="124689"/>
            <a:ext cx="4416137" cy="33121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0" y="3263735"/>
            <a:ext cx="4644737" cy="29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2449286" y="2112963"/>
            <a:ext cx="5873750" cy="1933575"/>
          </a:xfrm>
        </p:spPr>
        <p:txBody>
          <a:bodyPr>
            <a:no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Braliśmy udział </a:t>
            </a:r>
            <a:r>
              <a:rPr lang="pl-PL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projektach i akcjach </a:t>
            </a:r>
            <a:r>
              <a:rPr lang="pl-PL" sz="6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charytawnych</a:t>
            </a:r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58156" y="98362"/>
            <a:ext cx="75302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Wojewódzka akcja informacyjno-edukacyjna pt. „</a:t>
            </a:r>
            <a:r>
              <a:rPr lang="pl-PL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Wirusoochrona</a:t>
            </a:r>
            <a:r>
              <a:rPr lang="pl-PL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pl-PL" dirty="0"/>
          </a:p>
        </p:txBody>
      </p:sp>
      <p:pic>
        <p:nvPicPr>
          <p:cNvPr id="6146" name="Picture 2" descr="https://www.przedszkole-wreczyca.pl/wp-content/uploads/2021/03/IMG-20210312-WA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9" y="678897"/>
            <a:ext cx="5843947" cy="43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przedszkole-wreczyca.pl/wp-content/uploads/2021/03/IMG-20210312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84" y="1726638"/>
            <a:ext cx="6546573" cy="49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40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przedszkole-wreczyca.pl/wp-content/uploads/2021/03/IMG-20210312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8" y="164082"/>
            <a:ext cx="4284458" cy="571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przedszkole-wreczyca.pl/wp-content/uploads/2021/03/IMG-20210312-WA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70" y="1204332"/>
            <a:ext cx="7240856" cy="54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688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przedszkole-wreczyca.pl/wp-content/uploads/2021/03/158780595_436233480981842_831490755422568078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0" y="725890"/>
            <a:ext cx="5636146" cy="42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przedszkole-wreczyca.pl/wp-content/uploads/2021/03/158777924_286000799706661_335696892260978528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28" y="397713"/>
            <a:ext cx="5050971" cy="6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80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4" y="663575"/>
            <a:ext cx="4421939" cy="45437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854325" y="-192088"/>
            <a:ext cx="9337675" cy="855663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,,Mały Miś w świecie wielkiej literatury”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0" y="2333296"/>
            <a:ext cx="7073462" cy="41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8" y="276005"/>
            <a:ext cx="5503102" cy="41273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33" y="2132159"/>
            <a:ext cx="6056460" cy="45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94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1881351" y="212177"/>
            <a:ext cx="7415213" cy="400050"/>
          </a:xfrm>
        </p:spPr>
        <p:txBody>
          <a:bodyPr>
            <a:noAutofit/>
          </a:bodyPr>
          <a:lstStyle/>
          <a:p>
            <a:pPr algn="ctr">
              <a:tabLst>
                <a:tab pos="1436688" algn="l"/>
              </a:tabLst>
            </a:pP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,,Code Week” – Kodowanie na dywanie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przedszkole-wreczyca.pl/wp-content/uploads/2020/10/IMG-20201009-WA0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7" y="785308"/>
            <a:ext cx="5982715" cy="44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zedszkole-wreczyca.pl/wp-content/uploads/2020/10/IMG-20201009-WA0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17" y="2361367"/>
            <a:ext cx="5487862" cy="42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zedszkole-wreczyca.pl/wp-content/uploads/2020/10/IMG-20201009-WA0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02" y="314691"/>
            <a:ext cx="8955905" cy="62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3" y="220716"/>
            <a:ext cx="5535448" cy="41515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14" y="2070538"/>
            <a:ext cx="5854262" cy="43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rzedszkole-wreczyca.pl/wp-content/uploads/2020/10/IMG-20201010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6" y="186679"/>
            <a:ext cx="3907229" cy="38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04" y="186679"/>
            <a:ext cx="3904593" cy="39924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51" y="2949952"/>
            <a:ext cx="4894042" cy="37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793468" y="100998"/>
            <a:ext cx="9102725" cy="592137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Akcja ,,Szkoła pamięta”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693135"/>
            <a:ext cx="5948855" cy="4461641"/>
          </a:xfrm>
          <a:prstGeom prst="rect">
            <a:avLst/>
          </a:prstGeom>
        </p:spPr>
      </p:pic>
      <p:pic>
        <p:nvPicPr>
          <p:cNvPr id="4098" name="Picture 2" descr="https://www.przedszkole-wreczyca.pl/wp-content/uploads/2020/01/20191025_103444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20" y="2564539"/>
            <a:ext cx="5496911" cy="412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3984625" y="0"/>
            <a:ext cx="8207375" cy="642938"/>
          </a:xfrm>
        </p:spPr>
        <p:txBody>
          <a:bodyPr>
            <a:normAutofit/>
          </a:bodyPr>
          <a:lstStyle/>
          <a:p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www.przedszkole-wreczyca.pl/wp-content/uploads/2020/01/20191025_103907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8" y="191815"/>
            <a:ext cx="9265528" cy="64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2869778" y="120572"/>
            <a:ext cx="8512175" cy="588963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Akcja charytatywna ,,Święty Mikołaj na Kresach”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www.przedszkole-wreczyca.pl/wp-content/uploads/2020/01/3-4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7" y="817580"/>
            <a:ext cx="5566443" cy="41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przedszkole-wreczyca.pl/wp-content/uploads/2020/01/5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807" y="2137527"/>
            <a:ext cx="6030028" cy="45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przedszkole-wreczyca.pl/wp-content/uploads/2020/01/6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79" y="376519"/>
            <a:ext cx="9564414" cy="61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91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45342" y="1642320"/>
            <a:ext cx="78105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Rozwijaliśmy talenty </a:t>
            </a:r>
          </a:p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odnosiliśmy sukcesy…</a:t>
            </a:r>
            <a:endParaRPr lang="pl-PL" sz="66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7" y="190797"/>
            <a:ext cx="2095238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640" y="132834"/>
            <a:ext cx="8179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Ogólnopolski </a:t>
            </a: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 Plastyczny ,,Zapobiegajmy Pożarom”</a:t>
            </a:r>
            <a:endParaRPr lang="pl-PL" sz="2400" dirty="0"/>
          </a:p>
        </p:txBody>
      </p:sp>
      <p:pic>
        <p:nvPicPr>
          <p:cNvPr id="3" name="Obraz 2" descr="Może być zdjęciem przedstawiającym 4 osoby, dziecko, ludzie stoją, ludzie spacerują i na świeżym powietrz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" y="867455"/>
            <a:ext cx="5760720" cy="38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3"/>
          <a:stretch>
            <a:fillRect/>
          </a:stretch>
        </p:blipFill>
        <p:spPr>
          <a:xfrm>
            <a:off x="6127411" y="2786742"/>
            <a:ext cx="5760720" cy="38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0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0" y="1316384"/>
            <a:ext cx="4170680" cy="54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3" y="215899"/>
            <a:ext cx="3758837" cy="50123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116234"/>
            <a:ext cx="3657600" cy="52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390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43100" y="-127000"/>
            <a:ext cx="7734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Wojewódzki Konkurs Plastyczny ,,Zaczarowany ogród”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740833"/>
            <a:ext cx="3517900" cy="5308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25" y="715433"/>
            <a:ext cx="3803650" cy="5359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723900"/>
            <a:ext cx="3930650" cy="53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3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804332"/>
            <a:ext cx="4159250" cy="5635308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804332"/>
            <a:ext cx="4229100" cy="5635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85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0" y="169919"/>
            <a:ext cx="5516476" cy="399217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4" y="2207173"/>
            <a:ext cx="6022428" cy="4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31154" y="132834"/>
            <a:ext cx="5146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Konkurs Recytatorski</a:t>
            </a:r>
            <a:endParaRPr lang="pl-PL" sz="2400" dirty="0"/>
          </a:p>
        </p:txBody>
      </p:sp>
      <p:pic>
        <p:nvPicPr>
          <p:cNvPr id="3" name="Obraz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826452"/>
            <a:ext cx="5737860" cy="440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1156652"/>
            <a:ext cx="4489450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54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55108" y="196334"/>
            <a:ext cx="791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Konkurs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Piosenki ,,Śpiewam dla mojej Ojczyzny”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777766"/>
            <a:ext cx="4533900" cy="59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29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48000" y="3105835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3A3A3A"/>
                </a:solidFill>
                <a:latin typeface="Quicksand"/>
              </a:rPr>
              <a:t> 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76500" y="121335"/>
            <a:ext cx="704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Wojewódzki Konkurs Plastyczno-Literacki</a:t>
            </a: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pl-PL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ty możesz zostać Mickiewiczem”</a:t>
            </a:r>
          </a:p>
        </p:txBody>
      </p:sp>
      <p:pic>
        <p:nvPicPr>
          <p:cNvPr id="2050" name="Picture 2" descr="https://www.przedszkole-wreczyca.pl/wp-content/uploads/2021/05/IMG-20210520-WA0000-76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1145801"/>
            <a:ext cx="4116388" cy="54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zedszkole-wreczyca.pl/wp-content/uploads/2021/05/IMG-20210519-WA0001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500475"/>
            <a:ext cx="6372225" cy="47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791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06600" y="959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Powiatowy Konkurs Plastyczny ,,Mikołaju marzy mi się…”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" y="654050"/>
            <a:ext cx="3500010" cy="46672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46" y="1841326"/>
            <a:ext cx="3841436" cy="48515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23900"/>
            <a:ext cx="4140200" cy="55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11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9" y="211460"/>
            <a:ext cx="3593816" cy="47923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64" y="1562100"/>
            <a:ext cx="3876201" cy="51689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84" y="211460"/>
            <a:ext cx="3968450" cy="49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4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21402" y="120134"/>
            <a:ext cx="7822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Powiatowy Konkurs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Plastyki Obrzędowej  ,,Wiosna 2021”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92" y="728133"/>
            <a:ext cx="3959226" cy="52789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0" y="1574800"/>
            <a:ext cx="3800475" cy="5067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1816100"/>
            <a:ext cx="3619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486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36693" y="132834"/>
            <a:ext cx="6245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Regionalny </a:t>
            </a: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Plastyczny ,,Braterstwo”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889000"/>
            <a:ext cx="4749800" cy="5673090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889000"/>
            <a:ext cx="4594860" cy="5673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638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64610" y="170934"/>
            <a:ext cx="7516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Festiwal Online Piosenki  dla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Przedszkolaków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24" y="793544"/>
            <a:ext cx="4341876" cy="58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5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7322" y="107434"/>
            <a:ext cx="779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 Recytatorski ,,Polska – moja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Ojczyzna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sz="2400" dirty="0"/>
          </a:p>
        </p:txBody>
      </p:sp>
      <p:pic>
        <p:nvPicPr>
          <p:cNvPr id="3" name="Obraz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31" y="696099"/>
            <a:ext cx="3902369" cy="589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0382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2" y="853652"/>
            <a:ext cx="4784101" cy="574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853652"/>
            <a:ext cx="4133850" cy="519006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279480" y="143782"/>
            <a:ext cx="9205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Gminny Konkurs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Plastyczny ,,Aktywna rodzina to zdrowa rodzina!”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69741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2" y="213212"/>
            <a:ext cx="5928584" cy="38017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96" y="2648606"/>
            <a:ext cx="5654565" cy="38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07" y="317797"/>
            <a:ext cx="2095238" cy="209523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ctrTitle" idx="4294967295"/>
          </p:nvPr>
        </p:nvSpPr>
        <p:spPr>
          <a:xfrm>
            <a:off x="1870841" y="2563648"/>
            <a:ext cx="6873875" cy="1238250"/>
          </a:xfrm>
        </p:spPr>
        <p:txBody>
          <a:bodyPr>
            <a:noAutofit/>
          </a:bodyPr>
          <a:lstStyle/>
          <a:p>
            <a:pPr algn="ctr"/>
            <a:r>
              <a:rPr lang="pl-PL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Uczyliśmy się jak być prawdziwymi patriotami…</a:t>
            </a:r>
            <a:endParaRPr lang="pl-PL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33" y="394353"/>
            <a:ext cx="9635044" cy="62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232002" y="274091"/>
            <a:ext cx="5637212" cy="377825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,,Pokaz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mody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patriotycznej”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" y="835571"/>
            <a:ext cx="5549389" cy="46298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7" y="1885318"/>
            <a:ext cx="5927835" cy="47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213656"/>
            <a:ext cx="5685003" cy="42637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09" y="2345532"/>
            <a:ext cx="5882289" cy="44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627547" y="0"/>
            <a:ext cx="9310687" cy="649288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,,Narodowe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Święto </a:t>
            </a:r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Niepodległości”</a:t>
            </a:r>
            <a:endParaRPr lang="pl-PL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przedszkole-wreczyca.pl/wp-content/uploads/2020/01/5-3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01" y="649288"/>
            <a:ext cx="9120485" cy="61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3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przedszkole-wreczyca.pl/wp-content/uploads/2020/01/6-2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4" y="258431"/>
            <a:ext cx="9180577" cy="63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przedszkole-wreczyca.pl/wp-content/uploads/2020/01/8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67" y="247425"/>
            <a:ext cx="8784029" cy="63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378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25590" y="122761"/>
            <a:ext cx="444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,,Herb gminy Wręczyca Wielka”</a:t>
            </a:r>
            <a:endParaRPr lang="pl-PL" sz="2400" dirty="0"/>
          </a:p>
        </p:txBody>
      </p:sp>
      <p:pic>
        <p:nvPicPr>
          <p:cNvPr id="11266" name="Picture 2" descr="https://www.przedszkole-wreczyca.pl/wp-content/uploads/2020/11/123949887_664647910892374_86761423971152427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5" y="685347"/>
            <a:ext cx="9812929" cy="59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702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przedszkole-wreczyca.pl/wp-content/uploads/2020/11/123554292_883712559049467_82813220064616405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2" y="335366"/>
            <a:ext cx="4706882" cy="62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przedszkole-wreczyca.pl/wp-content/uploads/2020/11/123514659_764846050732226_720187214940026365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49" y="335366"/>
            <a:ext cx="4706882" cy="62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815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przedszkole-wreczyca.pl/wp-content/uploads/2020/11/123397944_664173007601297_87729102594910772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34" y="294183"/>
            <a:ext cx="9418729" cy="63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70608"/>
      </p:ext>
    </p:extLst>
  </p:cSld>
  <p:clrMapOvr>
    <a:masterClrMapping/>
  </p:clrMapOvr>
</p:sld>
</file>

<file path=ppt/theme/theme1.xml><?xml version="1.0" encoding="utf-8"?>
<a:theme xmlns:a="http://schemas.openxmlformats.org/drawingml/2006/main" name="Ramka">
  <a:themeElements>
    <a:clrScheme name="Ramka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amka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mk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TM03090430[[fn=Paski]]</Template>
  <TotalTime>1538</TotalTime>
  <Words>328</Words>
  <Application>Microsoft Office PowerPoint</Application>
  <PresentationFormat>Panoramiczny</PresentationFormat>
  <Paragraphs>57</Paragraphs>
  <Slides>107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107</vt:i4>
      </vt:variant>
    </vt:vector>
  </HeadingPairs>
  <TitlesOfParts>
    <vt:vector size="112" baseType="lpstr">
      <vt:lpstr>Corbel</vt:lpstr>
      <vt:lpstr>Quicksand</vt:lpstr>
      <vt:lpstr>Times New Roman</vt:lpstr>
      <vt:lpstr>Wingdings 2</vt:lpstr>
      <vt:lpstr>Ramka</vt:lpstr>
      <vt:lpstr>Cudownych wspomnień nadszedł czas…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Wesoło bawiliśmy się na sali gier i zabaw…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Uczestniczyliśmy  w spacerach  i wycieczkach…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Dbaliśmy o piękno naszej Ziemi…</vt:lpstr>
      <vt:lpstr>Prezentacja programu PowerPoint</vt:lpstr>
      <vt:lpstr>Prezentacja programu PowerPoint</vt:lpstr>
      <vt:lpstr>Prezentacja programu PowerPoint</vt:lpstr>
      <vt:lpstr>Prezentacja programu PowerPoint</vt:lpstr>
      <vt:lpstr> Przeżywaliśmy cudowne chwile w trakcie uroczystości przedszkolnych</vt:lpstr>
      <vt:lpstr>,,Międzynarodowy Dzień Kropki”</vt:lpstr>
      <vt:lpstr>Prezentacja programu PowerPoint</vt:lpstr>
      <vt:lpstr>                 ,,Ogólnopolski Dzień Przedszkolaka”</vt:lpstr>
      <vt:lpstr>Prezentacja programu PowerPoint</vt:lpstr>
      <vt:lpstr>,,, ,,Międzynarodowy Dzień Praw Dziecka”</vt:lpstr>
      <vt:lpstr>    ,,Światowy Dzień Pluszowego Misia”</vt:lpstr>
      <vt:lpstr>Prezentacja programu PowerPoint</vt:lpstr>
      <vt:lpstr>,,W krainie kolorów –  zabawa andrzejkowa”</vt:lpstr>
      <vt:lpstr>Prezentacja programu PowerPoint</vt:lpstr>
      <vt:lpstr>     ,,Spotkanie z Mikołajem”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,,Bal karnawałowy”</vt:lpstr>
      <vt:lpstr>Prezentacja programu PowerPoint</vt:lpstr>
      <vt:lpstr>Prezentacja programu PowerPoint</vt:lpstr>
      <vt:lpstr>Prezentacja programu PowerPoint</vt:lpstr>
      <vt:lpstr>Wspaniale bawiliśmy się w salach zajęć…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Poznawaliśmy     różne zawody…</vt:lpstr>
      <vt:lpstr>Poznawaliśmy pracę naszych najbliższych</vt:lpstr>
      <vt:lpstr>Prezentacja programu PowerPoint</vt:lpstr>
      <vt:lpstr>Prezentacja programu PowerPoint</vt:lpstr>
      <vt:lpstr>Braliśmy udział w projektach i akcjach charytawnych </vt:lpstr>
      <vt:lpstr>Prezentacja programu PowerPoint</vt:lpstr>
      <vt:lpstr>Prezentacja programu PowerPoint</vt:lpstr>
      <vt:lpstr>Prezentacja programu PowerPoint</vt:lpstr>
      <vt:lpstr>Projekt ,,Mały Miś w świecie wielkiej literatury”</vt:lpstr>
      <vt:lpstr>Prezentacja programu PowerPoint</vt:lpstr>
      <vt:lpstr>Projekt ,,Code Week” – Kodowanie na dywanie</vt:lpstr>
      <vt:lpstr>Prezentacja programu PowerPoint</vt:lpstr>
      <vt:lpstr>Prezentacja programu PowerPoint</vt:lpstr>
      <vt:lpstr>Akcja ,,Szkoła pamięta”</vt:lpstr>
      <vt:lpstr>Prezentacja programu PowerPoint</vt:lpstr>
      <vt:lpstr>Akcja charytatywna ,,Święty Mikołaj na Kresach”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Uczyliśmy się jak być prawdziwymi patriotami…</vt:lpstr>
      <vt:lpstr>Prezentacja programu PowerPoint</vt:lpstr>
      <vt:lpstr>,,Pokaz mody patriotycznej”</vt:lpstr>
      <vt:lpstr>Prezentacja programu PowerPoint</vt:lpstr>
      <vt:lpstr>,,Narodowe Święto Niepodległości”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Cudownych wspomnień nadszedł czas…</dc:title>
  <dc:creator>user</dc:creator>
  <cp:lastModifiedBy>Przedszkole</cp:lastModifiedBy>
  <cp:revision>168</cp:revision>
  <dcterms:created xsi:type="dcterms:W3CDTF">2020-06-18T09:33:07Z</dcterms:created>
  <dcterms:modified xsi:type="dcterms:W3CDTF">2021-06-18T11:24:34Z</dcterms:modified>
</cp:coreProperties>
</file>