
<file path=[Content_Types].xml><?xml version="1.0" encoding="utf-8"?>
<Types xmlns="http://schemas.openxmlformats.org/package/2006/content-types">
  <Default Extension="png" ContentType="image/png"/>
  <Default Extension="aac" ContentType="audio/aac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76" r:id="rId9"/>
    <p:sldId id="287" r:id="rId10"/>
    <p:sldId id="288" r:id="rId11"/>
    <p:sldId id="289" r:id="rId12"/>
    <p:sldId id="290" r:id="rId13"/>
    <p:sldId id="309" r:id="rId14"/>
    <p:sldId id="310" r:id="rId15"/>
    <p:sldId id="262" r:id="rId16"/>
    <p:sldId id="263" r:id="rId17"/>
    <p:sldId id="264" r:id="rId18"/>
    <p:sldId id="265" r:id="rId19"/>
    <p:sldId id="266" r:id="rId20"/>
    <p:sldId id="293" r:id="rId21"/>
    <p:sldId id="300" r:id="rId22"/>
    <p:sldId id="268" r:id="rId23"/>
    <p:sldId id="269" r:id="rId24"/>
    <p:sldId id="270" r:id="rId25"/>
    <p:sldId id="271" r:id="rId26"/>
    <p:sldId id="272" r:id="rId27"/>
    <p:sldId id="273" r:id="rId28"/>
    <p:sldId id="275" r:id="rId29"/>
    <p:sldId id="295" r:id="rId30"/>
    <p:sldId id="297" r:id="rId31"/>
    <p:sldId id="298" r:id="rId32"/>
    <p:sldId id="279" r:id="rId33"/>
    <p:sldId id="280" r:id="rId34"/>
    <p:sldId id="282" r:id="rId35"/>
    <p:sldId id="286" r:id="rId36"/>
    <p:sldId id="283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278" r:id="rId45"/>
    <p:sldId id="277" r:id="rId46"/>
    <p:sldId id="285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85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67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8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056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971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47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383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43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99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1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90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607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75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5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11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93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5C3D9-FC71-4634-905E-DCCDC0356C7E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9AB08C-472F-4130-B138-82DBBCB25F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4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0.pn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0.png"/><Relationship Id="rId4" Type="http://schemas.openxmlformats.org/officeDocument/2006/relationships/image" Target="../media/image29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0.png"/><Relationship Id="rId4" Type="http://schemas.openxmlformats.org/officeDocument/2006/relationships/image" Target="../media/image31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0.png"/><Relationship Id="rId4" Type="http://schemas.openxmlformats.org/officeDocument/2006/relationships/image" Target="../media/image39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55" y="232890"/>
            <a:ext cx="5427519" cy="612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621396" y="1397861"/>
            <a:ext cx="14722856" cy="2013554"/>
          </a:xfrm>
        </p:spPr>
        <p:txBody>
          <a:bodyPr/>
          <a:lstStyle/>
          <a:p>
            <a:pPr algn="ctr"/>
            <a:r>
              <a:rPr lang="pl-PL" sz="8000" b="1" dirty="0">
                <a:solidFill>
                  <a:srgbClr val="00B050"/>
                </a:solidFill>
              </a:rPr>
              <a:t>WIOSNA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36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0552" y="455417"/>
            <a:ext cx="969609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Gdy mówimy o wiośnie, należy wspomnieć </a:t>
            </a:r>
            <a:endParaRPr lang="pl-PL" sz="3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sz="3000" b="1" dirty="0" smtClean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marzannie, która jest symbolem odchodzącej zimy. Tym zwyczajem marzannę chowamy na długi sen aż do następnej wiosny. </a:t>
            </a:r>
          </a:p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A czym jest marzanna i jak wygląda?</a:t>
            </a:r>
          </a:p>
          <a:p>
            <a:endParaRPr lang="pl-PL" sz="3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Wszędzie marzanna wygląda podobnie – jest kukłą ze słomy ubraną w niebiesko –szare ubrania lub lokalny strój ludowy. Najczęściej kukła nadziana jest na kij, dzięki czemu łatwiej ją trzymać w górze.</a:t>
            </a:r>
          </a:p>
        </p:txBody>
      </p:sp>
    </p:spTree>
    <p:extLst>
      <p:ext uri="{BB962C8B-B14F-4D97-AF65-F5344CB8AC3E}">
        <p14:creationId xmlns:p14="http://schemas.microsoft.com/office/powerpoint/2010/main" val="37820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03917" y="595223"/>
            <a:ext cx="3631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Przykładowa marzanna:</a:t>
            </a:r>
          </a:p>
        </p:txBody>
      </p:sp>
      <p:pic>
        <p:nvPicPr>
          <p:cNvPr id="3" name="Picture 2" descr="7 Marzanna ideas | dekoracja imprez, filmy edukacyjne, zajęcia plastyczne  dla dzie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11" y="2108118"/>
            <a:ext cx="3562412" cy="474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89991" y="1844119"/>
            <a:ext cx="7960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Fira Sans"/>
              </a:rPr>
              <a:t>Kiedyś zwyczajem marzannę topiło się w pobliskich wodach.</a:t>
            </a:r>
          </a:p>
          <a:p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Fira Sans"/>
              </a:rPr>
              <a:t>Od dawna jednak nie kultywuje się tego zwyczaju, ponieważ wszyscy mali i duzi dbają o nasze środowisko.  </a:t>
            </a:r>
            <a:endParaRPr lang="pl-PL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2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D5CCCE6-78AA-42D3-87F1-47826659A9F6}"/>
              </a:ext>
            </a:extLst>
          </p:cNvPr>
          <p:cNvSpPr txBox="1"/>
          <p:nvPr/>
        </p:nvSpPr>
        <p:spPr>
          <a:xfrm>
            <a:off x="887896" y="450575"/>
            <a:ext cx="6944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accent2">
                    <a:lumMod val="75000"/>
                  </a:schemeClr>
                </a:solidFill>
              </a:rPr>
              <a:t>GAIK – CO TO TAKIEGO?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E677B49-081D-4F75-9C8C-6647DE4C679B}"/>
              </a:ext>
            </a:extLst>
          </p:cNvPr>
          <p:cNvSpPr txBox="1"/>
          <p:nvPr/>
        </p:nvSpPr>
        <p:spPr>
          <a:xfrm>
            <a:off x="503583" y="1905506"/>
            <a:ext cx="9090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Gaikiem nazywamy gałązkę lub małą </a:t>
            </a:r>
            <a:r>
              <a:rPr lang="pl-PL" sz="3200" b="1" dirty="0" smtClean="0">
                <a:solidFill>
                  <a:schemeClr val="accent2">
                    <a:lumMod val="75000"/>
                  </a:schemeClr>
                </a:solidFill>
              </a:rPr>
              <a:t>choinkę </a:t>
            </a: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ustrojoną we wstążki, świecidełka i kolorowe ozdoby papierowe. </a:t>
            </a:r>
          </a:p>
          <a:p>
            <a:endParaRPr lang="pl-PL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Jednym ze sposobów na wypędzenie zimy jest spacer z udekorowanym gaikiem. </a:t>
            </a:r>
            <a:r>
              <a:rPr lang="pl-PL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7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94BA3E7-5ACD-4277-8668-8DE52BBC2F71}"/>
              </a:ext>
            </a:extLst>
          </p:cNvPr>
          <p:cNvSpPr txBox="1"/>
          <p:nvPr/>
        </p:nvSpPr>
        <p:spPr>
          <a:xfrm>
            <a:off x="2663687" y="477078"/>
            <a:ext cx="7805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PRZYKŁADOWY GAIK: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A0D77C-6648-4067-92DC-6D85E9825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92" y="1600200"/>
            <a:ext cx="32670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84076" y="1354347"/>
            <a:ext cx="6219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2">
                    <a:lumMod val="75000"/>
                  </a:schemeClr>
                </a:solidFill>
              </a:rPr>
              <a:t>WIOSENNE KWIATY</a:t>
            </a:r>
          </a:p>
        </p:txBody>
      </p:sp>
      <p:pic>
        <p:nvPicPr>
          <p:cNvPr id="1026" name="Picture 2" descr="Przedszkole nr 51 - konku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20" y="3478601"/>
            <a:ext cx="4325756" cy="29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5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63323" y="948905"/>
            <a:ext cx="386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Przebiśniegi </a:t>
            </a:r>
          </a:p>
        </p:txBody>
      </p:sp>
      <p:pic>
        <p:nvPicPr>
          <p:cNvPr id="1026" name="Picture 2" descr="PRZEBIŚNIEGI KROKUSY - kwiatki - malagos64 - Chomikuj.pl, Strona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38" y="2355040"/>
            <a:ext cx="3238822" cy="393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9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taj wiosno! | Strefa Malucha - Żłobek i Przedszkole Niepubliczne TWP w  Szczecini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07" y="2011419"/>
            <a:ext cx="3333750" cy="4543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39431" y="831758"/>
            <a:ext cx="3666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Krokusy</a:t>
            </a:r>
          </a:p>
        </p:txBody>
      </p:sp>
    </p:spTree>
    <p:extLst>
      <p:ext uri="{BB962C8B-B14F-4D97-AF65-F5344CB8AC3E}">
        <p14:creationId xmlns:p14="http://schemas.microsoft.com/office/powerpoint/2010/main" val="41678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le Nadziei - Szkolne Blog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03" y="2792143"/>
            <a:ext cx="3906973" cy="31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63061" y="1199071"/>
            <a:ext cx="3433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Żonkile</a:t>
            </a:r>
          </a:p>
        </p:txBody>
      </p:sp>
    </p:spTree>
    <p:extLst>
      <p:ext uri="{BB962C8B-B14F-4D97-AF65-F5344CB8AC3E}">
        <p14:creationId xmlns:p14="http://schemas.microsoft.com/office/powerpoint/2010/main" val="20900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LIPANY | Tulips, Plants, Pho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22" y="2549135"/>
            <a:ext cx="2936276" cy="32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300622" y="1035170"/>
            <a:ext cx="3036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Tulipany</a:t>
            </a:r>
          </a:p>
        </p:txBody>
      </p:sp>
    </p:spTree>
    <p:extLst>
      <p:ext uri="{BB962C8B-B14F-4D97-AF65-F5344CB8AC3E}">
        <p14:creationId xmlns:p14="http://schemas.microsoft.com/office/powerpoint/2010/main" val="34137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5514" y="428003"/>
            <a:ext cx="47449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KIEDY ZACZYNA SIĘ WIOSNA?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1026" name="Picture 2" descr="wiosna.gif | Sówki Mądre Główk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86" y="352425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3056397" y="1779114"/>
            <a:ext cx="426027" cy="762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597259" y="2608407"/>
            <a:ext cx="40732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chemeClr val="accent2">
                    <a:lumMod val="75000"/>
                  </a:schemeClr>
                </a:solidFill>
              </a:rPr>
              <a:t>Pierwszy dzień wiosny obchodzony jest zawsze 21 marca. </a:t>
            </a:r>
          </a:p>
          <a:p>
            <a:r>
              <a:rPr lang="pl-PL" sz="3000" dirty="0">
                <a:solidFill>
                  <a:schemeClr val="accent2">
                    <a:lumMod val="75000"/>
                  </a:schemeClr>
                </a:solidFill>
              </a:rPr>
              <a:t>W tym roku będzie to niedziela. Wiosna trwa do 21 czerwca. Potem nadchodzi kolejna pora roku - lato. </a:t>
            </a:r>
          </a:p>
        </p:txBody>
      </p:sp>
    </p:spTree>
    <p:extLst>
      <p:ext uri="{BB962C8B-B14F-4D97-AF65-F5344CB8AC3E}">
        <p14:creationId xmlns:p14="http://schemas.microsoft.com/office/powerpoint/2010/main" val="4143960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yacinths. | Blue hyacinth, Blue flowers, Flow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380" y="2277403"/>
            <a:ext cx="3250985" cy="418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510380" y="1017917"/>
            <a:ext cx="31218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Hiacynty</a:t>
            </a:r>
          </a:p>
        </p:txBody>
      </p:sp>
    </p:spTree>
    <p:extLst>
      <p:ext uri="{BB962C8B-B14F-4D97-AF65-F5344CB8AC3E}">
        <p14:creationId xmlns:p14="http://schemas.microsoft.com/office/powerpoint/2010/main" val="31516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udne pięknego początki - ogródek KasiWB - strona 602 - Forum ogrodnicze -  Ogrodowisk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39" y="2034540"/>
            <a:ext cx="6096000" cy="4057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08616" y="923544"/>
            <a:ext cx="38144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Pierwiosnki </a:t>
            </a:r>
          </a:p>
        </p:txBody>
      </p:sp>
    </p:spTree>
    <p:extLst>
      <p:ext uri="{BB962C8B-B14F-4D97-AF65-F5344CB8AC3E}">
        <p14:creationId xmlns:p14="http://schemas.microsoft.com/office/powerpoint/2010/main" val="22972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17801" y="569343"/>
            <a:ext cx="4416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2">
                    <a:lumMod val="75000"/>
                  </a:schemeClr>
                </a:solidFill>
              </a:rPr>
              <a:t>WIOSENNE PTAKI</a:t>
            </a:r>
          </a:p>
        </p:txBody>
      </p:sp>
      <p:pic>
        <p:nvPicPr>
          <p:cNvPr id="3" name="Picture 4" descr="Adriana Bueno (adrianacelinhoecelo) — Perfil | Pinter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86" y="2508335"/>
            <a:ext cx="4915614" cy="38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5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lwira l-m - 14 stycznia 2014 - archiwum elwiralm.pinger.p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40" y="2388888"/>
            <a:ext cx="3786697" cy="41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605842" y="957532"/>
            <a:ext cx="2898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Dudek</a:t>
            </a:r>
          </a:p>
        </p:txBody>
      </p:sp>
      <p:pic>
        <p:nvPicPr>
          <p:cNvPr id="4" name="1 mar, 12.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5450" y="4879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19438" y="897147"/>
            <a:ext cx="3821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Skowronek</a:t>
            </a:r>
          </a:p>
        </p:txBody>
      </p:sp>
      <p:pic>
        <p:nvPicPr>
          <p:cNvPr id="3" name="Ptaki - skowron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9629" y="5622057"/>
            <a:ext cx="487362" cy="487362"/>
          </a:xfrm>
          <a:prstGeom prst="rect">
            <a:avLst/>
          </a:prstGeom>
        </p:spPr>
      </p:pic>
      <p:pic>
        <p:nvPicPr>
          <p:cNvPr id="2050" name="Picture 2" descr="Skowronek – opis, występowanie i zdjęcia. Ptak skowronek ciekawost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95" y="2255751"/>
            <a:ext cx="5253187" cy="3499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47540" y="853325"/>
            <a:ext cx="4028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Jaskółka</a:t>
            </a:r>
          </a:p>
        </p:txBody>
      </p:sp>
      <p:pic>
        <p:nvPicPr>
          <p:cNvPr id="3" name="Ptaki - Jaskółk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7959" y="3701241"/>
            <a:ext cx="487362" cy="487362"/>
          </a:xfrm>
          <a:prstGeom prst="rect">
            <a:avLst/>
          </a:prstGeom>
        </p:spPr>
      </p:pic>
      <p:pic>
        <p:nvPicPr>
          <p:cNvPr id="3074" name="Picture 2" descr="Jaskółka, Śpiew Jaskółki, Odgłosy Jaskółki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97" y="1881564"/>
            <a:ext cx="6469962" cy="363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zajka - czyli wiosenne emocje Holendró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83" y="2340865"/>
            <a:ext cx="7392202" cy="397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105656" y="914400"/>
            <a:ext cx="3145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Czajka</a:t>
            </a:r>
          </a:p>
        </p:txBody>
      </p:sp>
      <p:pic>
        <p:nvPicPr>
          <p:cNvPr id="3" name="1 mar, 12.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6013" y="47847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ęgry: uratowano bociana, któremu żaba utknęła w gardle | Polska Agencja  Prasowa 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09" y="2408555"/>
            <a:ext cx="7015326" cy="396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151376" y="960120"/>
            <a:ext cx="2331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Bocian</a:t>
            </a:r>
          </a:p>
        </p:txBody>
      </p:sp>
      <p:pic>
        <p:nvPicPr>
          <p:cNvPr id="3" name="Klekot bociana białego (Ciconia ciconi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5425" y="641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ukułka – opis, występowanie i zdjęcia. Ptak kukułka ciekawost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99" y="2272284"/>
            <a:ext cx="5687441" cy="4265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142232" y="749808"/>
            <a:ext cx="2862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Kukułka</a:t>
            </a:r>
          </a:p>
        </p:txBody>
      </p:sp>
      <p:pic>
        <p:nvPicPr>
          <p:cNvPr id="3" name="Ptaki - Kukuł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100" y="5011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zyżyk – nasze pas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27" y="2075688"/>
            <a:ext cx="5970905" cy="4478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895344" y="996696"/>
            <a:ext cx="2843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Strzyżyk</a:t>
            </a:r>
          </a:p>
        </p:txBody>
      </p:sp>
      <p:pic>
        <p:nvPicPr>
          <p:cNvPr id="3" name="Ptaki - Strzyży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9775" y="417988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2224" y="274308"/>
            <a:ext cx="6099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WIOSENNE MIESIĄCE TO: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792224" y="2467314"/>
            <a:ext cx="2642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b="1" dirty="0">
                <a:solidFill>
                  <a:srgbClr val="00B050"/>
                </a:solidFill>
              </a:rPr>
              <a:t>Marzec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83664" y="3773566"/>
            <a:ext cx="273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b="1" dirty="0">
                <a:solidFill>
                  <a:srgbClr val="00B050"/>
                </a:solidFill>
              </a:rPr>
              <a:t>Kwiecień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883664" y="5043242"/>
            <a:ext cx="1627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b="1" dirty="0">
                <a:solidFill>
                  <a:srgbClr val="00B050"/>
                </a:solidFill>
              </a:rPr>
              <a:t>Maj</a:t>
            </a:r>
          </a:p>
        </p:txBody>
      </p:sp>
    </p:spTree>
    <p:extLst>
      <p:ext uri="{BB962C8B-B14F-4D97-AF65-F5344CB8AC3E}">
        <p14:creationId xmlns:p14="http://schemas.microsoft.com/office/powerpoint/2010/main" val="1321322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Żuraw zwyczajny – Wikipedia, wolna encyklo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27" y="1847088"/>
            <a:ext cx="4855464" cy="4855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831336" y="612648"/>
            <a:ext cx="2807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Żuraw</a:t>
            </a:r>
          </a:p>
        </p:txBody>
      </p:sp>
      <p:pic>
        <p:nvPicPr>
          <p:cNvPr id="3" name="Ptaki - Żu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3288" y="517525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ilga - Ptaki leś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750" y="2525584"/>
            <a:ext cx="5736261" cy="3820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685032" y="1042416"/>
            <a:ext cx="3145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Wilga</a:t>
            </a:r>
          </a:p>
        </p:txBody>
      </p:sp>
      <p:pic>
        <p:nvPicPr>
          <p:cNvPr id="3" name="1 mar, 15.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7900" y="36147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53896" y="822960"/>
            <a:ext cx="7507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2">
                    <a:lumMod val="75000"/>
                  </a:schemeClr>
                </a:solidFill>
              </a:rPr>
              <a:t>Jaka pogoda występuje wiosną?</a:t>
            </a:r>
          </a:p>
        </p:txBody>
      </p:sp>
      <p:pic>
        <p:nvPicPr>
          <p:cNvPr id="3" name="Picture 2" descr="WESOŁA DOLINA- sojusz pozytywnie zakręcony :D - Strona 3 — Big Farm - For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466" y="327148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02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26664" y="566928"/>
            <a:ext cx="4791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Często na niebie świeci słońce </a:t>
            </a:r>
          </a:p>
        </p:txBody>
      </p:sp>
      <p:pic>
        <p:nvPicPr>
          <p:cNvPr id="11266" name="Picture 2" descr="Gify Słońce - Gify i obrazki na GifyAgusi.p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71" y="2342070"/>
            <a:ext cx="5753100" cy="431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308" y="927462"/>
            <a:ext cx="672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Zdarzają się opady deszczu</a:t>
            </a:r>
          </a:p>
        </p:txBody>
      </p:sp>
      <p:pic>
        <p:nvPicPr>
          <p:cNvPr id="13314" name="Picture 2" descr="intensywne opady deszczu GIF - Pobierz i Udostępnij na PHONEK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49" y="1960381"/>
            <a:ext cx="3175453" cy="4233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zcz krot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4657" y="2968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73194" y="387953"/>
            <a:ext cx="7306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Kiedy na niebie świeci słońce i zaczyna kropić deszcz, to wtedy na niebie pojawia się tęcza. Jest to piękny, wielobarwny łuk.  </a:t>
            </a:r>
          </a:p>
        </p:txBody>
      </p:sp>
      <p:pic>
        <p:nvPicPr>
          <p:cNvPr id="1026" name="Picture 2" descr="Piękna pastelowa tęcza tworząca okrąg - Gify i obrazki na GifyAgusi.p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653" y="2326945"/>
            <a:ext cx="4243898" cy="431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16" y="1976247"/>
            <a:ext cx="60960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3111056" y="822516"/>
            <a:ext cx="645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Zdarzają się burze</a:t>
            </a:r>
          </a:p>
        </p:txBody>
      </p:sp>
      <p:pic>
        <p:nvPicPr>
          <p:cNvPr id="3" name="salamisound-8992747-violent-thunder-directly-n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86384" y="877824"/>
            <a:ext cx="85313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JAK WIOSNĄ MOŻNA SPĘDZAĆ CZAS </a:t>
            </a:r>
          </a:p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NA ŚWIEŻYM POWIETRZU?</a:t>
            </a:r>
          </a:p>
        </p:txBody>
      </p:sp>
      <p:pic>
        <p:nvPicPr>
          <p:cNvPr id="3" name="Picture 2" descr="WESOŁA DOLINA- sojusz pozytywnie zakręcony :D - Strona 3 — Big Farm - For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74" y="338121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32951" y="822960"/>
            <a:ext cx="5276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Można jeździć na rowerze</a:t>
            </a:r>
          </a:p>
        </p:txBody>
      </p:sp>
      <p:pic>
        <p:nvPicPr>
          <p:cNvPr id="12290" name="Picture 2" descr="Przedszkole Miejskie nr 1 Bajkowy Świat w Czarnkowi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46" y="2146399"/>
            <a:ext cx="6135497" cy="46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97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41448" y="512064"/>
            <a:ext cx="4581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Można grać w piłkę</a:t>
            </a:r>
          </a:p>
        </p:txBody>
      </p:sp>
      <p:pic>
        <p:nvPicPr>
          <p:cNvPr id="13314" name="Picture 2" descr="Uczniaki z V: Adrian i Marcel zdobywają puchar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71" y="2176906"/>
            <a:ext cx="3657473" cy="4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3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90977" y="819150"/>
            <a:ext cx="9034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accent2">
                    <a:lumMod val="75000"/>
                  </a:schemeClr>
                </a:solidFill>
              </a:rPr>
              <a:t>PO CZYM POZNAJEMY, </a:t>
            </a:r>
          </a:p>
          <a:p>
            <a:r>
              <a:rPr lang="pl-PL" sz="6000" b="1" dirty="0">
                <a:solidFill>
                  <a:schemeClr val="accent2">
                    <a:lumMod val="75000"/>
                  </a:schemeClr>
                </a:solidFill>
              </a:rPr>
              <a:t>ŻE NADCHODZI WIOSNA?</a:t>
            </a:r>
          </a:p>
        </p:txBody>
      </p:sp>
      <p:pic>
        <p:nvPicPr>
          <p:cNvPr id="1026" name="Picture 2" descr="WESOŁA DOLINA- sojusz pozytywnie zakręcony :D - Strona 3 — Big Farm - For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18" y="346350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84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4600" y="914400"/>
            <a:ext cx="5020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Można jeździć na rolkach</a:t>
            </a:r>
          </a:p>
        </p:txBody>
      </p:sp>
      <p:pic>
        <p:nvPicPr>
          <p:cNvPr id="14338" name="Picture 2" descr="▷ Wrotki i rolki: obrazki ruchome, animowane gify i animacje ‐ 100% DARMO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00" y="2444179"/>
            <a:ext cx="2039588" cy="35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8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85186" y="640080"/>
            <a:ext cx="5631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Dzieci mogą  bawić się na placu zabaw</a:t>
            </a:r>
          </a:p>
        </p:txBody>
      </p:sp>
      <p:pic>
        <p:nvPicPr>
          <p:cNvPr id="15362" name="Picture 2" descr="Plac zabaw i dzieci z napisem radosna szkoła - Gify i obrazki na  GifyAgusi.p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04" y="2610294"/>
            <a:ext cx="5252084" cy="3443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iersz o oszczędzaniu, który nie brał udziału w konkursie- dlaczego ? -  Szkolne Blog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50" y="3569842"/>
            <a:ext cx="3575178" cy="223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461253" y="841248"/>
            <a:ext cx="5623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Można spacerować </a:t>
            </a:r>
          </a:p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np. po parku, po lesie</a:t>
            </a:r>
          </a:p>
        </p:txBody>
      </p:sp>
    </p:spTree>
    <p:extLst>
      <p:ext uri="{BB962C8B-B14F-4D97-AF65-F5344CB8AC3E}">
        <p14:creationId xmlns:p14="http://schemas.microsoft.com/office/powerpoint/2010/main" val="154236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82496" y="713232"/>
            <a:ext cx="6473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Można wyprowadzać psa na spacer</a:t>
            </a:r>
          </a:p>
          <a:p>
            <a:pPr algn="ctr"/>
            <a:endParaRPr lang="pl-PL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 descr="Chłopiec z psem na spacerze - Gify i obrazki na GifyAgusi.p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03" y="2652224"/>
            <a:ext cx="2655656" cy="35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35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72184" y="932688"/>
            <a:ext cx="58887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2">
                    <a:lumMod val="75000"/>
                  </a:schemeClr>
                </a:solidFill>
              </a:rPr>
              <a:t>A teraz posłuchamy sobie krótkiej wiosennej piosenki, możecie do niej zatańczyć </a:t>
            </a:r>
            <a:r>
              <a:rPr lang="pl-PL" sz="4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</a:p>
          <a:p>
            <a:endParaRPr lang="pl-PL" sz="4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pl-PL" sz="3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(Piosenka znajduje się na kolejnym slajdzie). </a:t>
            </a:r>
            <a:endParaRPr lang="pl-PL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 descr="Wiadomości archiwalne 2017/ 2018 | MIEJSKIE PRZEDSZKOLE Nr 27 OKRĄGLACZEK w  Jeleniej Górz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51" y="2459736"/>
            <a:ext cx="25812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Gallery Creative Mindfulness Purple Butterfly Background - Low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83" y="872172"/>
            <a:ext cx="66675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dzie wios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0270" y="4865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83080" y="1106424"/>
            <a:ext cx="70591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To już koniec prezentacji. </a:t>
            </a:r>
          </a:p>
          <a:p>
            <a:pPr algn="ctr"/>
            <a:r>
              <a:rPr lang="pl-PL" sz="5000" b="1" dirty="0">
                <a:solidFill>
                  <a:schemeClr val="accent2">
                    <a:lumMod val="75000"/>
                  </a:schemeClr>
                </a:solidFill>
              </a:rPr>
              <a:t>Dziękuję za uwagę </a:t>
            </a:r>
            <a:r>
              <a:rPr lang="pl-PL" sz="50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sz="5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19" y="4135065"/>
            <a:ext cx="32480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79530" y="233291"/>
            <a:ext cx="5259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OTO PODSTAWOWE OZNAKI WIOSNY:</a:t>
            </a:r>
          </a:p>
          <a:p>
            <a:endParaRPr lang="pl-PL" sz="4000" dirty="0"/>
          </a:p>
          <a:p>
            <a:endParaRPr lang="pl-PL" sz="4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36829" y="2033426"/>
            <a:ext cx="2011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Dzień staje się dłuższy      </a:t>
            </a:r>
          </a:p>
        </p:txBody>
      </p:sp>
      <p:pic>
        <p:nvPicPr>
          <p:cNvPr id="2050" name="Picture 2" descr="Szkoła Podstawowa w Kliniskach Wielkich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26" y="1837252"/>
            <a:ext cx="2534890" cy="190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936829" y="4337189"/>
            <a:ext cx="2313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Pojawiają się pierwsze wiosenne kwiaty </a:t>
            </a:r>
          </a:p>
        </p:txBody>
      </p:sp>
      <p:pic>
        <p:nvPicPr>
          <p:cNvPr id="2052" name="Picture 4" descr="Wiosna: Animowane gify i obrazki - Wiosenne kwia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26" y="4337189"/>
            <a:ext cx="26670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4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5037" y="543809"/>
            <a:ext cx="362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Kwitną pierwsze krzewy i drzewa</a:t>
            </a:r>
          </a:p>
        </p:txBody>
      </p:sp>
      <p:pic>
        <p:nvPicPr>
          <p:cNvPr id="3074" name="Picture 2" descr="Kwitnące drzewa GIF - Pobierz i Udostępnij na PHONE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5" y="412432"/>
            <a:ext cx="2150416" cy="286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19589" y="3859433"/>
            <a:ext cx="393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Przylatują pierwsze wiosenne ptaki, które odleciały od nas na zimę do ciepłych krajów</a:t>
            </a:r>
          </a:p>
        </p:txBody>
      </p:sp>
      <p:pic>
        <p:nvPicPr>
          <p:cNvPr id="3076" name="Picture 4" descr="Adriana Bueno (adrianacelinhoecelo) — Perfil | Pinter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85" y="3400425"/>
            <a:ext cx="3440327" cy="28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59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42216" y="1019643"/>
            <a:ext cx="3273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Ze snu budzi się żaba trawna oraz inne zwierzęta, które zapadły w sen zimowy</a:t>
            </a:r>
          </a:p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098" name="Picture 2" descr="Maple Class Maths – jumping frog challenge! 04.10.16. – Hazeldown Primary  Schoo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06" y="-78743"/>
            <a:ext cx="2100923" cy="34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42216" y="4448751"/>
            <a:ext cx="3739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Pojawiają się pierwsze owady (biedronki, motyle)</a:t>
            </a:r>
          </a:p>
        </p:txBody>
      </p:sp>
      <p:pic>
        <p:nvPicPr>
          <p:cNvPr id="4100" name="Picture 4" descr="motyl GIF - Pobierz i Udostępnij na 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06" y="3669563"/>
            <a:ext cx="2962529" cy="296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98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99032" y="82296"/>
            <a:ext cx="7104888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Wiosna jest jedną z czterech pór roku. Następuje po zimie. 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</a:rPr>
              <a:t>Wtedy świat budzi się po zimowej drzemce, topnieje śnieg, ptaki zaczynają wesoło śpiewać, wróciły już z ciepłych krajów i budują gniazda, a zwierzęta wychodzą ze swoich zimowych norek. Słońce zaczyna mocniej przygrzewać, na dworze robi się cieplej. Codziennie widać jak trawa się zieleni, a na drzewach rozwijają się liście i kwiaty. Świat staje się piękny i kolorowy, przypomina zaczarowaną krainę.</a:t>
            </a:r>
          </a:p>
          <a:p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Zdejmujemy grube, zimowe kurtki i czapki i zakładamy wiosenne ubrania.</a:t>
            </a:r>
          </a:p>
          <a:p>
            <a:endParaRPr lang="pl-PL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46921" y="926360"/>
            <a:ext cx="7988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2">
                    <a:lumMod val="75000"/>
                  </a:schemeClr>
                </a:solidFill>
              </a:rPr>
              <a:t>ZWYCZAJE ZWIĄZANE Z WIOSNĄ</a:t>
            </a:r>
          </a:p>
        </p:txBody>
      </p:sp>
      <p:pic>
        <p:nvPicPr>
          <p:cNvPr id="3" name="Picture 2" descr="WESOŁA DOLINA- sojusz pozytywnie zakręcony :D - Strona 3 — Big Farm - For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27" y="323490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260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463</TotalTime>
  <Words>481</Words>
  <Application>Microsoft Office PowerPoint</Application>
  <PresentationFormat>Panoramiczny</PresentationFormat>
  <Paragraphs>71</Paragraphs>
  <Slides>46</Slides>
  <Notes>0</Notes>
  <HiddenSlides>0</HiddenSlides>
  <MMClips>12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2" baseType="lpstr">
      <vt:lpstr>Arial</vt:lpstr>
      <vt:lpstr>Fira Sans</vt:lpstr>
      <vt:lpstr>Trebuchet MS</vt:lpstr>
      <vt:lpstr>Wingdings</vt:lpstr>
      <vt:lpstr>Wingdings 3</vt:lpstr>
      <vt:lpstr>Faseta</vt:lpstr>
      <vt:lpstr>WIOSNA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WIOSNA</dc:title>
  <dc:creator>Karol Sobiech</dc:creator>
  <cp:lastModifiedBy>Przedszkole</cp:lastModifiedBy>
  <cp:revision>71</cp:revision>
  <dcterms:created xsi:type="dcterms:W3CDTF">2021-02-27T22:40:46Z</dcterms:created>
  <dcterms:modified xsi:type="dcterms:W3CDTF">2021-03-17T06:22:30Z</dcterms:modified>
</cp:coreProperties>
</file>