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5" r:id="rId29"/>
    <p:sldId id="284" r:id="rId30"/>
    <p:sldId id="287" r:id="rId31"/>
    <p:sldId id="290" r:id="rId32"/>
    <p:sldId id="291" r:id="rId33"/>
    <p:sldId id="293" r:id="rId34"/>
    <p:sldId id="29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Gycfmi3F8E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arszawa.fotopolska.eu/foto/1504/1504067.jpg" TargetMode="External"/><Relationship Id="rId13" Type="http://schemas.openxmlformats.org/officeDocument/2006/relationships/hyperlink" Target="http://www.turystyka.wreczyca-wielka.pl/fileadmin/user_upload/Gminna_Ewidencja_Zabytkow_-_cz_3_-_miejscowosci_-_Pila_Pierwsza__Puszczew__Szarlejka__Truskolasy__Weglowice__Wreczyca_Wielka__Zamlynie.pdf" TargetMode="External"/><Relationship Id="rId3" Type="http://schemas.openxmlformats.org/officeDocument/2006/relationships/hyperlink" Target="https://i.ytimg.com/vi/AGycfmi3F8E/maxresdefault.jpg" TargetMode="External"/><Relationship Id="rId7" Type="http://schemas.openxmlformats.org/officeDocument/2006/relationships/hyperlink" Target="https://upload.wikimedia.org/wikipedia/commons/3/30/SM_B%C3%B3r_Zapilski_ko%C5%9Bci%C3%B3%C5%82_%C5%9Bw_Jacka_%2810%29.jpg" TargetMode="External"/><Relationship Id="rId12" Type="http://schemas.openxmlformats.org/officeDocument/2006/relationships/hyperlink" Target="https://s8.flog.pl/media/foto/6286144_stacja-wreczyca-wielka_1.jpg" TargetMode="External"/><Relationship Id="rId17" Type="http://schemas.openxmlformats.org/officeDocument/2006/relationships/hyperlink" Target="http://www.turystyka.wreczyca-wielka.pl/fileadmin/user_upload/Gminna_Ewidencja_Zabytkow_-_cz_1_-_miejscowosci_-_Truskolasy__Grodzisko__Hutka__Biezen__Borowe__Bor_Zapilski__Czarna_Wies__Dlugi_Kat__Grodzisko__Hutka.pdf" TargetMode="External"/><Relationship Id="rId2" Type="http://schemas.openxmlformats.org/officeDocument/2006/relationships/hyperlink" Target="https://photos.wikimapia.org/p/00/03/77/66/50_big.jpg" TargetMode="External"/><Relationship Id="rId16" Type="http://schemas.openxmlformats.org/officeDocument/2006/relationships/hyperlink" Target="https://www.polskaniezwykla.pl/pictures/original/325943.jpg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lh4.googleusercontent.com/proxy/_G9jNvhMgqCRjmY8922mcHbcYHt_M0uvEgArE0nDGYrRY-7At5ZvZJKlzz3KK5csijIdZzSRnEpIaXwEOFQi7xRT-8PYJ9E-nl9W-dIytyLKh8S8J7JkRIZME5pM9iUaCE5tByNfwSrMGnkc" TargetMode="External"/><Relationship Id="rId11" Type="http://schemas.openxmlformats.org/officeDocument/2006/relationships/hyperlink" Target="https://upload.wikimedia.org/wikipedia/commons/c/c9/Golec_mit.JPGorg%2Fwiki%2FPlik%3AGolec_mit.JPG&amp;psig=AOvVaw1YuisLyXrw5GgKNyxpQ7qW&amp;ust=1588958318004757" TargetMode="External"/><Relationship Id="rId5" Type="http://schemas.openxmlformats.org/officeDocument/2006/relationships/hyperlink" Target="https://upload.wikimedia.org/wikipedia/commons/9/91/Ko%C5%9Bci%C3%B3%C5%82_w_Truskolasach_03.jpg" TargetMode="External"/><Relationship Id="rId15" Type="http://schemas.openxmlformats.org/officeDocument/2006/relationships/hyperlink" Target="https://d-nm.ppstatic.pl/kadr/plebiscyty/k/r/0120/nmp_krolowej_aniolow_w_kalei_1201576/f7f7_o,size,770x0,q,100,h,6d7cc5.jpg?-62169989040" TargetMode="External"/><Relationship Id="rId10" Type="http://schemas.openxmlformats.org/officeDocument/2006/relationships/hyperlink" Target="https://cdn.pixabay.com/photo/2017/08/21/02/28/lake-2663882_960_720.jpg" TargetMode="External"/><Relationship Id="rId4" Type="http://schemas.openxmlformats.org/officeDocument/2006/relationships/hyperlink" Target="https://lh4.googleusercontent.com/proxy/2DsWwoHQDKOaXBgflSD1qfW0WWGqTAMUkURAjTJuIt3kIvgDFo37UbK2AHmNWZflyfg9a9FP7vTwrQc0__MgGi1Fpppg6N4CdUijPmH1rUInm6yDy6Mx_Lmi" TargetMode="External"/><Relationship Id="rId9" Type="http://schemas.openxmlformats.org/officeDocument/2006/relationships/hyperlink" Target="https://images.photo.bikestats.eu/zdjecie,600,665146,20170228,uzytek-ekologiczny-bagno-w-jeziorze.jpg" TargetMode="External"/><Relationship Id="rId14" Type="http://schemas.openxmlformats.org/officeDocument/2006/relationships/hyperlink" Target="http://www.turystyka.wreczyca-wielka.pl/fileadmin/user_upload/Gminna_Ewidencja_Zabytkow_-_cz_2_-_miejscowosci_-_Jezioro__Kalej__Klepaczka__Kuleje__Nowiny__Pierzchno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i="1" dirty="0"/>
              <a:t>„Poznajemy okolice Wręczycy Wielkiej”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3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upload.wikimedia.org/wikipedia/commons/3/30/SM_B%C3%B3r_Zapilski_ko%C5%9Bci%C3%B3%C5%82_%C5%9Bw_Jacka_%2810%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3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warszawa.fotopolska.eu/foto/1504/15040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3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79365" y="2992192"/>
            <a:ext cx="8915400" cy="2724845"/>
          </a:xfrm>
        </p:spPr>
        <p:txBody>
          <a:bodyPr>
            <a:noAutofit/>
          </a:bodyPr>
          <a:lstStyle/>
          <a:p>
            <a:pPr lvl="0" algn="ctr"/>
            <a:r>
              <a:rPr lang="pl-PL" sz="3600" b="1" i="1" dirty="0"/>
              <a:t>„Jeziorowe Bagno” - rezerwat </a:t>
            </a:r>
            <a:r>
              <a:rPr lang="pl-PL" sz="3600" b="1" i="1" dirty="0" smtClean="0"/>
              <a:t/>
            </a:r>
            <a:br>
              <a:rPr lang="pl-PL" sz="3600" b="1" i="1" dirty="0" smtClean="0"/>
            </a:br>
            <a:r>
              <a:rPr lang="pl-PL" sz="3600" b="1" i="1" dirty="0" err="1" smtClean="0"/>
              <a:t>leśno</a:t>
            </a:r>
            <a:r>
              <a:rPr lang="pl-PL" sz="3600" b="1" i="1" dirty="0" smtClean="0"/>
              <a:t> </a:t>
            </a:r>
            <a:r>
              <a:rPr lang="pl-PL" sz="3600" b="1" i="1" dirty="0"/>
              <a:t>– torfowiskowy w miejscowości </a:t>
            </a:r>
            <a:r>
              <a:rPr lang="pl-PL" sz="3600" b="1" i="1" dirty="0" smtClean="0"/>
              <a:t>Jezioro. Znajdują </a:t>
            </a:r>
            <a:r>
              <a:rPr lang="pl-PL" sz="3600" b="1" i="1" dirty="0"/>
              <a:t>się tam ciekawe rośliny objęte ochroną między innymi: rosiczka okrągłolistna, żurawina błotna, modrzewnica zwyczajna, bagno zwyczajne i borówka bagienna. </a:t>
            </a:r>
          </a:p>
        </p:txBody>
      </p:sp>
    </p:spTree>
    <p:extLst>
      <p:ext uri="{BB962C8B-B14F-4D97-AF65-F5344CB8AC3E}">
        <p14:creationId xmlns:p14="http://schemas.microsoft.com/office/powerpoint/2010/main" val="24873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dobny obra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08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s://cdn.pixabay.com/photo/2017/08/21/02/28/lake-2663882_960_7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79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l-PL" b="1" i="1" dirty="0"/>
              <a:t>„Hałda” w Golcach (kopalnia rud żelaza</a:t>
            </a:r>
            <a:r>
              <a:rPr lang="pl-PL" b="1" i="1" dirty="0" smtClean="0"/>
              <a:t>).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23991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s://upload.wikimedia.org/wikipedia/commons/c/c9/Golec_mi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29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l-PL" b="1" i="1" dirty="0"/>
              <a:t>Stacja kolejowa „Wręczyca” w Borowem.</a:t>
            </a:r>
          </a:p>
        </p:txBody>
      </p:sp>
    </p:spTree>
    <p:extLst>
      <p:ext uri="{BB962C8B-B14F-4D97-AF65-F5344CB8AC3E}">
        <p14:creationId xmlns:p14="http://schemas.microsoft.com/office/powerpoint/2010/main" val="34179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8.flog.pl/media/foto/6286144_stacja-wreczyca-wielka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54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l-PL" b="1" i="1" dirty="0"/>
              <a:t>Kaplica drewniana Jezioro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z </a:t>
            </a:r>
            <a:r>
              <a:rPr lang="pl-PL" b="1" i="1" dirty="0"/>
              <a:t>końca XIX w.</a:t>
            </a:r>
          </a:p>
        </p:txBody>
      </p:sp>
    </p:spTree>
    <p:extLst>
      <p:ext uri="{BB962C8B-B14F-4D97-AF65-F5344CB8AC3E}">
        <p14:creationId xmlns:p14="http://schemas.microsoft.com/office/powerpoint/2010/main" val="28178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pl-PL" b="1" i="1" dirty="0"/>
              <a:t>„Zamczysko” - rezerwat leśny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w </a:t>
            </a:r>
            <a:r>
              <a:rPr lang="pl-PL" b="1" i="1" dirty="0"/>
              <a:t>Grodzisku, w którym podziwiamy 200 - letnie dęby. </a:t>
            </a:r>
            <a:br>
              <a:rPr lang="pl-PL" b="1" i="1" dirty="0"/>
            </a:br>
            <a:r>
              <a:rPr lang="pl-PL" b="1" i="1" dirty="0"/>
              <a:t> 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u="sng" dirty="0">
                <a:hlinkClick r:id="rId2"/>
              </a:rPr>
              <a:t>https://www.youtube.com/watch?v=AGycfmi3F8E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86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encrypted-tbn0.gstatic.com/images?q=tbn:ANd9GcQmO_dwOtdeowY4-kMIVumpCUC8hMvcS-lD7MLdieqVEuM0jptqrg&amp;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465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l-PL" b="1" i="1" dirty="0"/>
              <a:t>Poczta murowana,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dawny </a:t>
            </a:r>
            <a:r>
              <a:rPr lang="pl-PL" b="1" i="1" dirty="0"/>
              <a:t>urząd wójtowski w Węglowicach z 1866 r.</a:t>
            </a:r>
          </a:p>
        </p:txBody>
      </p:sp>
    </p:spTree>
    <p:extLst>
      <p:ext uri="{BB962C8B-B14F-4D97-AF65-F5344CB8AC3E}">
        <p14:creationId xmlns:p14="http://schemas.microsoft.com/office/powerpoint/2010/main" val="21854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4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l-PL" b="1" i="1" dirty="0"/>
              <a:t>Oficyna dworska – murowana w Węglowicach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z </a:t>
            </a:r>
            <a:r>
              <a:rPr lang="pl-PL" b="1" i="1" dirty="0"/>
              <a:t>XIX w.</a:t>
            </a:r>
          </a:p>
        </p:txBody>
      </p:sp>
    </p:spTree>
    <p:extLst>
      <p:ext uri="{BB962C8B-B14F-4D97-AF65-F5344CB8AC3E}">
        <p14:creationId xmlns:p14="http://schemas.microsoft.com/office/powerpoint/2010/main" val="5839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54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l-PL" b="1" i="1" dirty="0"/>
              <a:t>Leśniczówka Połamaniec – budynek mieszkalny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w </a:t>
            </a:r>
            <a:r>
              <a:rPr lang="pl-PL" b="1" i="1" dirty="0"/>
              <a:t>Jeziorze</a:t>
            </a:r>
          </a:p>
        </p:txBody>
      </p:sp>
    </p:spTree>
    <p:extLst>
      <p:ext uri="{BB962C8B-B14F-4D97-AF65-F5344CB8AC3E}">
        <p14:creationId xmlns:p14="http://schemas.microsoft.com/office/powerpoint/2010/main" val="15989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67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l-PL" b="1" i="1" dirty="0"/>
              <a:t>Kościół parafialny murowany z bramą w ogrodzeniu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w </a:t>
            </a:r>
            <a:r>
              <a:rPr lang="pl-PL" b="1" i="1" dirty="0"/>
              <a:t>Kalej z 1924 r. - 1927 r.</a:t>
            </a:r>
          </a:p>
        </p:txBody>
      </p:sp>
    </p:spTree>
    <p:extLst>
      <p:ext uri="{BB962C8B-B14F-4D97-AF65-F5344CB8AC3E}">
        <p14:creationId xmlns:p14="http://schemas.microsoft.com/office/powerpoint/2010/main" val="29245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d-nm.ppstatic.pl/kadr/plebiscyty/k/r/0120/nmp_krolowej_aniolow_w_kalei_1201576/f7f7_o,size,770x0,q,100,h,6d7cc5.jpg?-621699890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171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l-PL" b="1" i="1" dirty="0"/>
              <a:t>Kaplica murowana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w </a:t>
            </a:r>
            <a:r>
              <a:rPr lang="pl-PL" b="1" i="1" dirty="0"/>
              <a:t>Bieżeniu </a:t>
            </a:r>
          </a:p>
        </p:txBody>
      </p:sp>
    </p:spTree>
    <p:extLst>
      <p:ext uri="{BB962C8B-B14F-4D97-AF65-F5344CB8AC3E}">
        <p14:creationId xmlns:p14="http://schemas.microsoft.com/office/powerpoint/2010/main" val="22560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photos.wikimapia.org/p/00/03/77/66/50_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6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www.polskaniezwykla.pl/pictures/original/3259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820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l-PL" b="1" i="1" dirty="0"/>
              <a:t>Dom drewniany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w </a:t>
            </a:r>
            <a:r>
              <a:rPr lang="pl-PL" b="1" i="1" dirty="0"/>
              <a:t>Długim Kącie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– </a:t>
            </a:r>
            <a:r>
              <a:rPr lang="pl-PL" b="1" i="1" dirty="0"/>
              <a:t>lata 30 XX w.</a:t>
            </a:r>
          </a:p>
        </p:txBody>
      </p:sp>
    </p:spTree>
    <p:extLst>
      <p:ext uri="{BB962C8B-B14F-4D97-AF65-F5344CB8AC3E}">
        <p14:creationId xmlns:p14="http://schemas.microsoft.com/office/powerpoint/2010/main" val="8956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24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7989" y="0"/>
            <a:ext cx="8915399" cy="948744"/>
          </a:xfrm>
        </p:spPr>
        <p:txBody>
          <a:bodyPr/>
          <a:lstStyle/>
          <a:p>
            <a:r>
              <a:rPr lang="pl-PL" dirty="0" smtClean="0"/>
              <a:t>Źródło: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15921" y="746974"/>
            <a:ext cx="10264461" cy="6001555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 smtClean="0">
                <a:hlinkClick r:id="rId2"/>
              </a:rPr>
              <a:t>https</a:t>
            </a:r>
            <a:r>
              <a:rPr lang="pl-PL" u="sng" dirty="0">
                <a:hlinkClick r:id="rId2"/>
              </a:rPr>
              <a:t>://photos.wikimapia.org/p/00/03/77/66/50_big.jpg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hlinkClick r:id="rId3"/>
              </a:rPr>
              <a:t>https://</a:t>
            </a:r>
            <a:r>
              <a:rPr lang="pl-PL" u="sng" dirty="0" smtClean="0">
                <a:hlinkClick r:id="rId3"/>
              </a:rPr>
              <a:t>i.ytimg.com/vi/AGycfmi3F8E/maxresdefault.jpg</a:t>
            </a:r>
            <a:endParaRPr lang="pl-PL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 smtClean="0">
                <a:hlinkClick r:id="rId4"/>
              </a:rPr>
              <a:t>https</a:t>
            </a:r>
            <a:r>
              <a:rPr lang="pl-PL" u="sng" dirty="0">
                <a:hlinkClick r:id="rId4"/>
              </a:rPr>
              <a:t>://lh4.googleusercontent.com/proxy/2DsWwoHQDKOaXBgflSD1qfW0WWGqTAMUkURAjTJuIt3kIvgDFo37UbK2AHmNWZflyfg9a9FP7vTwrQc0__</a:t>
            </a:r>
            <a:r>
              <a:rPr lang="pl-PL" u="sng" dirty="0" smtClean="0">
                <a:hlinkClick r:id="rId4"/>
              </a:rPr>
              <a:t>MgGi1Fpppg6N4CdUijPmH1rUInm6yDy6Mx_Lmi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hlinkClick r:id="rId5"/>
              </a:rPr>
              <a:t>https://</a:t>
            </a:r>
            <a:r>
              <a:rPr lang="pl-PL" u="sng" dirty="0" smtClean="0">
                <a:hlinkClick r:id="rId5"/>
              </a:rPr>
              <a:t>upload.wikimedia.org/wikipedia/commons/9/91/Ko%C5%9Bci%C3%B3%C5%82_w_Truskolasach_03.jpg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hlinkClick r:id="rId6"/>
              </a:rPr>
              <a:t>https://lh4.googleusercontent.com/proxy/_</a:t>
            </a:r>
            <a:r>
              <a:rPr lang="pl-PL" u="sng" dirty="0" smtClean="0">
                <a:hlinkClick r:id="rId6"/>
              </a:rPr>
              <a:t>G9jNvhMgqCRjmY8922mcHbcYHt_M0uvEgArE0nDGYrRY-7At5ZvZJKlzz3KK5csijIdZzSRnEpIaXwEOFQi7xRT-8PYJ9E-nl9W-dIytyLKh8S8J7JkRIZME5pM9iUaCE5tByNfwSrMGnkc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hlinkClick r:id="rId7"/>
              </a:rPr>
              <a:t>https://upload.wikimedia.org/wikipedia/commons/3/30/SM_B%C3%B3r_Zapilski_ko%C5%9Bci%C3%B3%C5%82_%C5%9Bw_Jacka_%</a:t>
            </a:r>
            <a:r>
              <a:rPr lang="pl-PL" u="sng" dirty="0" smtClean="0">
                <a:hlinkClick r:id="rId7"/>
              </a:rPr>
              <a:t>2810%29.jpg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hlinkClick r:id="rId8"/>
              </a:rPr>
              <a:t>https://</a:t>
            </a:r>
            <a:r>
              <a:rPr lang="pl-PL" u="sng" dirty="0" smtClean="0">
                <a:hlinkClick r:id="rId8"/>
              </a:rPr>
              <a:t>warszawa.fotopolska.eu/foto/1504/1504067.jpg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hlinkClick r:id="rId9"/>
              </a:rPr>
              <a:t>https://</a:t>
            </a:r>
            <a:r>
              <a:rPr lang="pl-PL" u="sng" dirty="0" smtClean="0">
                <a:hlinkClick r:id="rId9"/>
              </a:rPr>
              <a:t>images.photo.bikestats.eu/zdjecie,600,665146,20170228,uzytek-ekologiczny-bagno-w-jeziorze.jpg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hlinkClick r:id="rId10"/>
              </a:rPr>
              <a:t>https://</a:t>
            </a:r>
            <a:r>
              <a:rPr lang="pl-PL" u="sng" dirty="0" smtClean="0">
                <a:hlinkClick r:id="rId10"/>
              </a:rPr>
              <a:t>cdn.pixabay.com/photo/2017/08/21/02/28/lake-2663882_960_720.jpg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 smtClean="0">
                <a:hlinkClick r:id="rId11"/>
              </a:rPr>
              <a:t>https</a:t>
            </a:r>
            <a:r>
              <a:rPr lang="pl-PL" u="sng" dirty="0">
                <a:hlinkClick r:id="rId11"/>
              </a:rPr>
              <a:t>://</a:t>
            </a:r>
            <a:r>
              <a:rPr lang="pl-PL" u="sng" dirty="0" smtClean="0">
                <a:hlinkClick r:id="rId11"/>
              </a:rPr>
              <a:t>upload.wikimedia.org/wikipedia/commons/c/c9/Golec_mit.JPGorg%2Fwiki%2FPlik%3AGolec_mit.JPG&amp;psig=AOvVaw1YuisLyXrw5GgKNyxpQ7qW&amp;ust=1588958318004757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hlinkClick r:id="rId12"/>
              </a:rPr>
              <a:t>https://</a:t>
            </a:r>
            <a:r>
              <a:rPr lang="pl-PL" u="sng" dirty="0" smtClean="0">
                <a:hlinkClick r:id="rId12"/>
              </a:rPr>
              <a:t>s8.flog.pl/media/foto/6286144_stacja-wreczyca-wielka_1.jpg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hlinkClick r:id="rId13"/>
              </a:rPr>
              <a:t>http://www.turystyka.wreczyca-wielka.pl/fileadmin/user_upload/Gminna_Ewidencja_Zabytkow_-_cz_3_-_miejscowosci_-_Pila_Pierwsza__Puszczew__Szarlejka__Truskolasy__Weglowice__Wreczyca_Wielka__</a:t>
            </a:r>
            <a:r>
              <a:rPr lang="pl-PL" u="sng" dirty="0" smtClean="0">
                <a:hlinkClick r:id="rId13"/>
              </a:rPr>
              <a:t>Zamlynie.pdf</a:t>
            </a:r>
            <a:endParaRPr lang="pl-PL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 smtClean="0">
                <a:hlinkClick r:id="rId14"/>
              </a:rPr>
              <a:t>http</a:t>
            </a:r>
            <a:r>
              <a:rPr lang="pl-PL" u="sng" dirty="0">
                <a:hlinkClick r:id="rId14"/>
              </a:rPr>
              <a:t>://www.turystyka.wreczyca-wielka.pl/fileadmin/user_upload/Gminna_Ewidencja_Zabytkow_-_cz_2_-_miejscowosci_-_Jezioro__Kalej__Klepaczka__Kuleje__Nowiny__</a:t>
            </a:r>
            <a:r>
              <a:rPr lang="pl-PL" u="sng" dirty="0" smtClean="0">
                <a:hlinkClick r:id="rId14"/>
              </a:rPr>
              <a:t>Pierzchno.pdf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hlinkClick r:id="rId15"/>
              </a:rPr>
              <a:t>https://d-nm.ppstatic.pl/kadr/plebiscyty/k/r/0120/nmp_krolowej_aniolow_w_kalei_1201576/f7f7_o,size,770x0,q,100,h,6d7cc5.jpg?-</a:t>
            </a:r>
            <a:r>
              <a:rPr lang="pl-PL" u="sng" dirty="0" smtClean="0">
                <a:hlinkClick r:id="rId15"/>
              </a:rPr>
              <a:t>62169989040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hlinkClick r:id="rId16"/>
              </a:rPr>
              <a:t>https://</a:t>
            </a:r>
            <a:r>
              <a:rPr lang="pl-PL" u="sng" dirty="0" smtClean="0">
                <a:hlinkClick r:id="rId16"/>
              </a:rPr>
              <a:t>www.polskaniezwykla.pl/pictures/original/325943.jpg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hlinkClick r:id="rId17"/>
              </a:rPr>
              <a:t>http://www.turystyka.wreczyca-wielka.pl/fileadmin/user_upload/Gminna_Ewidencja_Zabytkow_-_cz_1_-_miejscowosci_-_Truskolasy__Grodzisko__Hutka__Biezen__Borowe__Bor_Zapilski__Czarna_Wies__Dlugi_Kat__Grodzisko__</a:t>
            </a:r>
            <a:r>
              <a:rPr lang="pl-PL" u="sng" dirty="0" smtClean="0">
                <a:hlinkClick r:id="rId17"/>
              </a:rPr>
              <a:t>Hutka.pdf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5587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/>
              <a:t>Dziękujemy za uwagę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151131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s://i.ytimg.com/vi/AGycfmi3F8E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6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s://lh4.googleusercontent.com/proxy/2DsWwoHQDKOaXBgflSD1qfW0WWGqTAMUkURAjTJuIt3kIvgDFo37UbK2AHmNWZflyfg9a9FP7vTwrQc0__MgGi1Fpppg6N4CdUijPmH1rUInm6yDy6Mx_Lm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1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05123" y="2438400"/>
            <a:ext cx="8915400" cy="272484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/>
              <a:t>Kościół p.w. Św. Mikołaja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w </a:t>
            </a:r>
            <a:r>
              <a:rPr lang="pl-PL" b="1" i="1" dirty="0"/>
              <a:t>Truskolasach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(</a:t>
            </a:r>
            <a:r>
              <a:rPr lang="pl-PL" b="1" i="1" dirty="0"/>
              <a:t>najstarszy zabytek w gminie). Znajduje się na niewielkim wzniesieniu, wśród bardzo starych lip</a:t>
            </a:r>
            <a:r>
              <a:rPr lang="pl-PL" b="1" i="1" dirty="0" smtClean="0"/>
              <a:t>.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32960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upload.wikimedia.org/wikipedia/commons/9/91/Ko%C5%9Bci%C3%B3%C5%82_w_Truskolasach_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8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s://lh4.googleusercontent.com/proxy/_G9jNvhMgqCRjmY8922mcHbcYHt_M0uvEgArE0nDGYrRY-7At5ZvZJKlzz3KK5csijIdZzSRnEpIaXwEOFQi7xRT-8PYJ9E-nl9W-dIytyLKh8S8J7JkRIZME5pM9iUaCE5tByNfwSrMGnk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7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i="1" dirty="0"/>
              <a:t>Kościół Św. Jacka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w </a:t>
            </a:r>
            <a:r>
              <a:rPr lang="pl-PL" b="1" i="1" dirty="0"/>
              <a:t>Borze </a:t>
            </a:r>
            <a:r>
              <a:rPr lang="pl-PL" b="1" i="1" dirty="0" smtClean="0"/>
              <a:t>Zapilskim</a:t>
            </a:r>
            <a:br>
              <a:rPr lang="pl-PL" b="1" i="1" dirty="0" smtClean="0"/>
            </a:b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22778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</TotalTime>
  <Words>198</Words>
  <Application>Microsoft Office PowerPoint</Application>
  <PresentationFormat>Panoramiczny</PresentationFormat>
  <Paragraphs>33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8" baseType="lpstr">
      <vt:lpstr>Arial</vt:lpstr>
      <vt:lpstr>Century Gothic</vt:lpstr>
      <vt:lpstr>Wingdings 3</vt:lpstr>
      <vt:lpstr>Smuga</vt:lpstr>
      <vt:lpstr>„Poznajemy okolice Wręczycy Wielkiej”</vt:lpstr>
      <vt:lpstr>„Zamczysko” - rezerwat leśny  w Grodzisku, w którym podziwiamy 200 - letnie dęby.   </vt:lpstr>
      <vt:lpstr>Prezentacja programu PowerPoint</vt:lpstr>
      <vt:lpstr>Prezentacja programu PowerPoint</vt:lpstr>
      <vt:lpstr>Prezentacja programu PowerPoint</vt:lpstr>
      <vt:lpstr>Kościół p.w. Św. Mikołaja  w Truskolasach  (najstarszy zabytek w gminie). Znajduje się na niewielkim wzniesieniu, wśród bardzo starych lip.</vt:lpstr>
      <vt:lpstr>Prezentacja programu PowerPoint</vt:lpstr>
      <vt:lpstr>Prezentacja programu PowerPoint</vt:lpstr>
      <vt:lpstr>Kościół Św. Jacka  w Borze Zapilskim </vt:lpstr>
      <vt:lpstr>Prezentacja programu PowerPoint</vt:lpstr>
      <vt:lpstr>Prezentacja programu PowerPoint</vt:lpstr>
      <vt:lpstr>„Jeziorowe Bagno” - rezerwat  leśno – torfowiskowy w miejscowości Jezioro. Znajdują się tam ciekawe rośliny objęte ochroną między innymi: rosiczka okrągłolistna, żurawina błotna, modrzewnica zwyczajna, bagno zwyczajne i borówka bagienna. </vt:lpstr>
      <vt:lpstr>Prezentacja programu PowerPoint</vt:lpstr>
      <vt:lpstr>Prezentacja programu PowerPoint</vt:lpstr>
      <vt:lpstr>„Hałda” w Golcach (kopalnia rud żelaza).</vt:lpstr>
      <vt:lpstr>Prezentacja programu PowerPoint</vt:lpstr>
      <vt:lpstr>Stacja kolejowa „Wręczyca” w Borowem.</vt:lpstr>
      <vt:lpstr>Prezentacja programu PowerPoint</vt:lpstr>
      <vt:lpstr>Kaplica drewniana Jezioro  z końca XIX w.</vt:lpstr>
      <vt:lpstr>Prezentacja programu PowerPoint</vt:lpstr>
      <vt:lpstr>Poczta murowana,  dawny urząd wójtowski w Węglowicach z 1866 r.</vt:lpstr>
      <vt:lpstr>Prezentacja programu PowerPoint</vt:lpstr>
      <vt:lpstr>Oficyna dworska – murowana w Węglowicach  z XIX w.</vt:lpstr>
      <vt:lpstr>Prezentacja programu PowerPoint</vt:lpstr>
      <vt:lpstr>Leśniczówka Połamaniec – budynek mieszkalny  w Jeziorze</vt:lpstr>
      <vt:lpstr>Prezentacja programu PowerPoint</vt:lpstr>
      <vt:lpstr>Kościół parafialny murowany z bramą w ogrodzeniu  w Kalej z 1924 r. - 1927 r.</vt:lpstr>
      <vt:lpstr>Prezentacja programu PowerPoint</vt:lpstr>
      <vt:lpstr>Kaplica murowana  w Bieżeniu </vt:lpstr>
      <vt:lpstr>Prezentacja programu PowerPoint</vt:lpstr>
      <vt:lpstr>Dom drewniany  w Długim Kącie  – lata 30 XX w.</vt:lpstr>
      <vt:lpstr>Prezentacja programu PowerPoint</vt:lpstr>
      <vt:lpstr>Źródło:</vt:lpstr>
      <vt:lpstr>Dziękujemy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„Poznajemy okolice Wręczycy Wielkiej”</dc:title>
  <dc:creator>Daria</dc:creator>
  <cp:lastModifiedBy>Daria</cp:lastModifiedBy>
  <cp:revision>11</cp:revision>
  <dcterms:created xsi:type="dcterms:W3CDTF">2020-05-06T19:39:03Z</dcterms:created>
  <dcterms:modified xsi:type="dcterms:W3CDTF">2020-05-08T13:59:45Z</dcterms:modified>
</cp:coreProperties>
</file>