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8" r:id="rId3"/>
    <p:sldId id="259" r:id="rId4"/>
    <p:sldId id="260" r:id="rId5"/>
    <p:sldId id="262" r:id="rId6"/>
    <p:sldId id="273" r:id="rId7"/>
    <p:sldId id="274" r:id="rId8"/>
    <p:sldId id="275" r:id="rId9"/>
    <p:sldId id="265" r:id="rId10"/>
    <p:sldId id="276" r:id="rId11"/>
    <p:sldId id="277" r:id="rId12"/>
    <p:sldId id="270" r:id="rId13"/>
    <p:sldId id="266" r:id="rId14"/>
    <p:sldId id="272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0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6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42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03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2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952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56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6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4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36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32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9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12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4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70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7213-29FE-40B9-9A79-5BC0396C5A43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7B518C-41F5-4A4E-8AD8-3F6A44080E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59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E23182-61C2-49F4-B506-D7A38FBF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35" y="337787"/>
            <a:ext cx="8728130" cy="61824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CD4C79-C25D-4909-9521-81A351EE173D}"/>
              </a:ext>
            </a:extLst>
          </p:cNvPr>
          <p:cNvSpPr txBox="1"/>
          <p:nvPr/>
        </p:nvSpPr>
        <p:spPr>
          <a:xfrm>
            <a:off x="4029559" y="44480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latin typeface="Arial Rounded MT Bold" panose="020F0704030504030204" pitchFamily="34" charset="0"/>
              </a:rPr>
              <a:t>FLAGA POLSKI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0C2987-5E89-4F09-9F3C-ADAA08E445A9}"/>
              </a:ext>
            </a:extLst>
          </p:cNvPr>
          <p:cNvSpPr txBox="1"/>
          <p:nvPr/>
        </p:nvSpPr>
        <p:spPr>
          <a:xfrm>
            <a:off x="1404730" y="6520212"/>
            <a:ext cx="5883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https://pl.pinterest.com/pin/524176844121103300/</a:t>
            </a:r>
          </a:p>
        </p:txBody>
      </p:sp>
    </p:spTree>
    <p:extLst>
      <p:ext uri="{BB962C8B-B14F-4D97-AF65-F5344CB8AC3E}">
        <p14:creationId xmlns:p14="http://schemas.microsoft.com/office/powerpoint/2010/main" val="307013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C6682-DC2C-4013-91F6-B1C3EFC8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03" y="306057"/>
            <a:ext cx="8911687" cy="1280890"/>
          </a:xfrm>
        </p:spPr>
        <p:txBody>
          <a:bodyPr/>
          <a:lstStyle/>
          <a:p>
            <a:pPr algn="ctr"/>
            <a:r>
              <a:rPr lang="pl-PL" dirty="0"/>
              <a:t>Dzieci z naszego przedszkola uczciły barwy narodowe w 2019 r.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E8DD859-86EA-4035-86E2-4BAE467C7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103" y="1586947"/>
            <a:ext cx="8911687" cy="50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DC03128-5DFA-49B3-931F-9F655C93B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96" y="1050765"/>
            <a:ext cx="9247788" cy="51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DAB34D-9590-4F45-A9B8-3399A8A2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443" y="98680"/>
            <a:ext cx="8911687" cy="1522467"/>
          </a:xfrm>
        </p:spPr>
        <p:txBody>
          <a:bodyPr>
            <a:noAutofit/>
          </a:bodyPr>
          <a:lstStyle/>
          <a:p>
            <a:pPr algn="ctr"/>
            <a:r>
              <a:rPr lang="pl-PL" sz="3150" dirty="0"/>
              <a:t>2 maja 2016 roku kutnowscy harcerze zorganizowali miejskie obchody Dnia Flagi Rzeczypospolitej Polskiej.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324AAE-5348-401E-85D9-A54C7C7CB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03" y="1722720"/>
            <a:ext cx="5225858" cy="4785477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4465B5D-19CE-42A6-A3B2-47FA17CEF9D0}"/>
              </a:ext>
            </a:extLst>
          </p:cNvPr>
          <p:cNvSpPr txBox="1"/>
          <p:nvPr/>
        </p:nvSpPr>
        <p:spPr>
          <a:xfrm>
            <a:off x="3374803" y="6471270"/>
            <a:ext cx="632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kutno.zhp.pl/dzień-flagi-rzeczypospolitej-polskiej</a:t>
            </a:r>
          </a:p>
        </p:txBody>
      </p:sp>
    </p:spTree>
    <p:extLst>
      <p:ext uri="{BB962C8B-B14F-4D97-AF65-F5344CB8AC3E}">
        <p14:creationId xmlns:p14="http://schemas.microsoft.com/office/powerpoint/2010/main" val="137322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9BB90-45AA-42C1-8CB6-59D62A90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005" y="283147"/>
            <a:ext cx="8911687" cy="1280890"/>
          </a:xfrm>
        </p:spPr>
        <p:txBody>
          <a:bodyPr/>
          <a:lstStyle/>
          <a:p>
            <a:pPr algn="ctr"/>
            <a:r>
              <a:rPr lang="pl-PL" dirty="0"/>
              <a:t>Mieszkańcy Lubina 2 maja 2019 r. stworzyli „żywą flagę”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4A93F60-DCA9-42D0-93CC-C2D5D6D99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423" y="1501222"/>
            <a:ext cx="7620394" cy="507363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DE031C-D3A3-47D6-91A0-801DC6C6F665}"/>
              </a:ext>
            </a:extLst>
          </p:cNvPr>
          <p:cNvSpPr txBox="1"/>
          <p:nvPr/>
        </p:nvSpPr>
        <p:spPr>
          <a:xfrm>
            <a:off x="2608423" y="6574853"/>
            <a:ext cx="795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https://www.lubin.pl/w-lubinie-powstanie-zywa-flaga-przylaczyc-sie-moze-kazdy/</a:t>
            </a:r>
          </a:p>
        </p:txBody>
      </p:sp>
    </p:spTree>
    <p:extLst>
      <p:ext uri="{BB962C8B-B14F-4D97-AF65-F5344CB8AC3E}">
        <p14:creationId xmlns:p14="http://schemas.microsoft.com/office/powerpoint/2010/main" val="217184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B2395-DF94-4A28-8B8A-0870BFEA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3091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Dzień flagi obchodzony jest również za granicą  Polski. Polacy świętowali w Londynie w 2016 r.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F1CE95-6980-4F5F-8A11-6DA66411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03" y="1155555"/>
            <a:ext cx="7192889" cy="539466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DD6D878-CA77-4777-A1AD-CC1DA6DF26FA}"/>
              </a:ext>
            </a:extLst>
          </p:cNvPr>
          <p:cNvSpPr txBox="1"/>
          <p:nvPr/>
        </p:nvSpPr>
        <p:spPr>
          <a:xfrm>
            <a:off x="3146848" y="6550223"/>
            <a:ext cx="636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http://duolook.pl/dzien-flagi-w-londynie/</a:t>
            </a:r>
          </a:p>
        </p:txBody>
      </p:sp>
    </p:spTree>
    <p:extLst>
      <p:ext uri="{BB962C8B-B14F-4D97-AF65-F5344CB8AC3E}">
        <p14:creationId xmlns:p14="http://schemas.microsoft.com/office/powerpoint/2010/main" val="429314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55782-1CE8-4CB1-83B3-33ABCD7E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387" y="204365"/>
            <a:ext cx="9631266" cy="128089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Dzieci świętują w polskiej szkole w Paryżu.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2D9CF6-C726-4568-ABCB-48AD78F6B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73" y="1237091"/>
            <a:ext cx="7826644" cy="5217762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FB0EEDA-DCBB-4B09-B5A3-E79E83859147}"/>
              </a:ext>
            </a:extLst>
          </p:cNvPr>
          <p:cNvSpPr txBox="1"/>
          <p:nvPr/>
        </p:nvSpPr>
        <p:spPr>
          <a:xfrm>
            <a:off x="1099929" y="6581001"/>
            <a:ext cx="1054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https://www.ifrancja.fr/iportal/dzien-flagi-rzeczypospolitej-polskiej-w-polskiej-szkole-w-paryzu-fotoreportaz/dzien-flagi-ifrancja-logo-32/</a:t>
            </a:r>
          </a:p>
        </p:txBody>
      </p:sp>
    </p:spTree>
    <p:extLst>
      <p:ext uri="{BB962C8B-B14F-4D97-AF65-F5344CB8AC3E}">
        <p14:creationId xmlns:p14="http://schemas.microsoft.com/office/powerpoint/2010/main" val="327247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27928-DBAC-4F16-B43F-06648847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458" y="0"/>
            <a:ext cx="10115226" cy="1298844"/>
          </a:xfrm>
        </p:spPr>
        <p:txBody>
          <a:bodyPr>
            <a:noAutofit/>
          </a:bodyPr>
          <a:lstStyle/>
          <a:p>
            <a:pPr algn="ctr"/>
            <a:r>
              <a:rPr lang="pl-PL" sz="3200" i="1" dirty="0"/>
              <a:t>Każdy Polak dobrze wie,</a:t>
            </a:r>
            <a:br>
              <a:rPr lang="pl-PL" sz="3200" i="1" dirty="0"/>
            </a:br>
            <a:r>
              <a:rPr lang="pl-PL" sz="3200" i="1" dirty="0"/>
              <a:t>symbolem narodowym Polski flaga                   biało-czerwona  jest!</a:t>
            </a:r>
          </a:p>
        </p:txBody>
      </p:sp>
      <p:pic>
        <p:nvPicPr>
          <p:cNvPr id="5122" name="Picture 2" descr="Polska Flaga | Pobierz Darmowe Wektory, Zdjęcia i pliki PSD">
            <a:extLst>
              <a:ext uri="{FF2B5EF4-FFF2-40B4-BE49-F238E27FC236}">
                <a16:creationId xmlns:a16="http://schemas.microsoft.com/office/drawing/2014/main" id="{B0FB2130-0E69-4BA9-B38F-D1F495FAC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48" y="1502044"/>
            <a:ext cx="5481135" cy="4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AF7BFF4-35D8-48D3-A32F-751B97BD9D00}"/>
              </a:ext>
            </a:extLst>
          </p:cNvPr>
          <p:cNvSpPr txBox="1"/>
          <p:nvPr/>
        </p:nvSpPr>
        <p:spPr>
          <a:xfrm>
            <a:off x="3233532" y="6414052"/>
            <a:ext cx="657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https://pl.freepik.com/darmowe-wektory/szczesliwa-chlopiec-i-dziewczyny-mienia-flaga-polska_4820480.htm#page=1&amp;query=polska%20flaga&amp;position=7</a:t>
            </a:r>
          </a:p>
        </p:txBody>
      </p:sp>
    </p:spTree>
    <p:extLst>
      <p:ext uri="{BB962C8B-B14F-4D97-AF65-F5344CB8AC3E}">
        <p14:creationId xmlns:p14="http://schemas.microsoft.com/office/powerpoint/2010/main" val="93419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9E9E2-6694-46C0-9D6D-86CD5762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998" y="61487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Pamiętajcie o tym, że flagę należy szanować, to ważna sprawa! 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FF411A1-773C-45E7-BEF8-86295897A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2125409"/>
            <a:ext cx="6352292" cy="4234861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CED666-85BE-47BB-8767-421757AE562F}"/>
              </a:ext>
            </a:extLst>
          </p:cNvPr>
          <p:cNvSpPr txBox="1"/>
          <p:nvPr/>
        </p:nvSpPr>
        <p:spPr>
          <a:xfrm>
            <a:off x="3326296" y="6453809"/>
            <a:ext cx="635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https://www.radiozet.pl/Co-gdzie-kiedy-jak/flaga-polski-pionowo-wymiary-z-orlem-z-godlem-czy-moze-wisiec-caly-rok</a:t>
            </a:r>
          </a:p>
        </p:txBody>
      </p:sp>
    </p:spTree>
    <p:extLst>
      <p:ext uri="{BB962C8B-B14F-4D97-AF65-F5344CB8AC3E}">
        <p14:creationId xmlns:p14="http://schemas.microsoft.com/office/powerpoint/2010/main" val="214211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E252006-66C2-499B-AA0C-9F9F5F97275E}"/>
              </a:ext>
            </a:extLst>
          </p:cNvPr>
          <p:cNvSpPr txBox="1"/>
          <p:nvPr/>
        </p:nvSpPr>
        <p:spPr>
          <a:xfrm>
            <a:off x="5579390" y="588936"/>
            <a:ext cx="613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+mj-lt"/>
              </a:rPr>
              <a:t>WITAJCIE DZIECIAKI PRZEDSZKOLAKI! </a:t>
            </a:r>
          </a:p>
        </p:txBody>
      </p:sp>
      <p:pic>
        <p:nvPicPr>
          <p:cNvPr id="1028" name="Picture 4" descr="Krzyżówki online - POLSKA, MOJA OJCZYZNA - SuperKid">
            <a:extLst>
              <a:ext uri="{FF2B5EF4-FFF2-40B4-BE49-F238E27FC236}">
                <a16:creationId xmlns:a16="http://schemas.microsoft.com/office/drawing/2014/main" id="{AFB76830-0BC8-4445-8B4E-CC1AA286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" y="60303"/>
            <a:ext cx="4819972" cy="64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FF339AB-10D9-4451-A5EE-031E55C9F78C}"/>
              </a:ext>
            </a:extLst>
          </p:cNvPr>
          <p:cNvSpPr txBox="1"/>
          <p:nvPr/>
        </p:nvSpPr>
        <p:spPr>
          <a:xfrm>
            <a:off x="5579390" y="2185260"/>
            <a:ext cx="59616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prstClr val="black"/>
                </a:solidFill>
              </a:rPr>
              <a:t>Jestem flagą – symbolem narodowym Polski.    Drugiego maja obchodzę swoje święto! To właśnie dziś chcę Ci powiedzieć wiele ciekawych o mnie rzeczy. Gotowy? Zaczynamy!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C4FA5F3-F173-4C77-9539-61B298C24C9D}"/>
              </a:ext>
            </a:extLst>
          </p:cNvPr>
          <p:cNvSpPr txBox="1"/>
          <p:nvPr/>
        </p:nvSpPr>
        <p:spPr>
          <a:xfrm>
            <a:off x="927652" y="6268278"/>
            <a:ext cx="4916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https://www.superkid.pl/krzyzowki-online-polska-moja-ojczyzna</a:t>
            </a:r>
          </a:p>
        </p:txBody>
      </p:sp>
    </p:spTree>
    <p:extLst>
      <p:ext uri="{BB962C8B-B14F-4D97-AF65-F5344CB8AC3E}">
        <p14:creationId xmlns:p14="http://schemas.microsoft.com/office/powerpoint/2010/main" val="284532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38EB9D-2C19-463E-9CCE-3D638471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97" y="1096795"/>
            <a:ext cx="6012051" cy="537105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3000" dirty="0">
                <a:solidFill>
                  <a:schemeClr val="tx1"/>
                </a:solidFill>
              </a:rPr>
              <a:t>Flaga złożona jest  z dwóch połączonych ze sobą kolorów.    Są to barwy Rzeczypospolitej Polskiej ułożone w dwóch poziomych pasach, z których górny jest koloru białego,              a dolny koloru czerwonego.    </a:t>
            </a:r>
            <a:r>
              <a:rPr lang="pl-PL" sz="3000" dirty="0">
                <a:solidFill>
                  <a:prstClr val="black"/>
                </a:solidFill>
              </a:rPr>
              <a:t>Biały symbolizuje czystość jaką reprezentuje orzeł, a czerwony jego waleczność i odwagę!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5C737E-0AB4-48D2-AAE6-C436BD5A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48" y="778841"/>
            <a:ext cx="5512352" cy="551235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C621DD5-C6AA-474F-A302-F73DDC367793}"/>
              </a:ext>
            </a:extLst>
          </p:cNvPr>
          <p:cNvSpPr txBox="1"/>
          <p:nvPr/>
        </p:nvSpPr>
        <p:spPr>
          <a:xfrm>
            <a:off x="7553739" y="4943061"/>
            <a:ext cx="43732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https://pl.123rf.com/zdjecia-seryjne/flaga_polski.html?sti=oezq6ldvi5lpfnestb|&amp;mediapopup=96220171</a:t>
            </a:r>
          </a:p>
        </p:txBody>
      </p:sp>
    </p:spTree>
    <p:extLst>
      <p:ext uri="{BB962C8B-B14F-4D97-AF65-F5344CB8AC3E}">
        <p14:creationId xmlns:p14="http://schemas.microsoft.com/office/powerpoint/2010/main" val="397189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978A31-036D-47D6-BC01-948E6B40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Byłam wszędzie tam gdzie ważyły się losy naszej ojczyzny!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DD65B0-4451-4BFF-878D-C8F6418C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757" y="1905000"/>
            <a:ext cx="4532243" cy="4615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To właśnie 2 maja 1945 r. polscy żołnierze zdobywając stolice hitlerowskich Niemiec umieścili flagę            biało – czerwoną          na Kolumnie Zwycięstwa w Berlinie.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BD6EAD9-9FF1-4DAD-8C75-0859616F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2020941"/>
            <a:ext cx="6252518" cy="404850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C50CEFC-2941-4D78-8741-7854FFB38B99}"/>
              </a:ext>
            </a:extLst>
          </p:cNvPr>
          <p:cNvSpPr txBox="1"/>
          <p:nvPr/>
        </p:nvSpPr>
        <p:spPr>
          <a:xfrm>
            <a:off x="1232452" y="6188765"/>
            <a:ext cx="611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https://pl.wikipedia.org/wiki/Dzie%C5%84_Flagi_Rzeczypospolitej_Polskiej#/media/Plik:Polish_flag_1945_Berlin.jpg</a:t>
            </a:r>
          </a:p>
        </p:txBody>
      </p:sp>
    </p:spTree>
    <p:extLst>
      <p:ext uri="{BB962C8B-B14F-4D97-AF65-F5344CB8AC3E}">
        <p14:creationId xmlns:p14="http://schemas.microsoft.com/office/powerpoint/2010/main" val="334235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DEFC2-E550-4E46-A603-A89ED263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291" y="0"/>
            <a:ext cx="8915400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3600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chemeClr val="tx1"/>
                </a:solidFill>
              </a:rPr>
              <a:t>Flagę można zobaczyć podczas uroczystości, świąt oraz na budynkach państwowych.                                     Każdy z Was może                           powiesić flagę przed swoim domem na przykład podczas świąt narodowych – Święta Konstytucji 3 Maja czy Święta Niepodległości obchodzonego  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tx1"/>
                </a:solidFill>
              </a:rPr>
              <a:t>11 listopada.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847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D2EBD-2133-4928-8004-729B3A29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17" y="3067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Belweder w Warszawie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D0E0F83-4AF5-44CF-B6A3-1FEF3184B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8" y="1188302"/>
            <a:ext cx="8911687" cy="504558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C93B189-87D5-42D1-A866-247B5DD88E2D}"/>
              </a:ext>
            </a:extLst>
          </p:cNvPr>
          <p:cNvSpPr txBox="1"/>
          <p:nvPr/>
        </p:nvSpPr>
        <p:spPr>
          <a:xfrm>
            <a:off x="2592925" y="6233890"/>
            <a:ext cx="751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https://pl.wikipedia.org/wiki/Belweder_w_Warszawie</a:t>
            </a:r>
          </a:p>
        </p:txBody>
      </p:sp>
    </p:spTree>
    <p:extLst>
      <p:ext uri="{BB962C8B-B14F-4D97-AF65-F5344CB8AC3E}">
        <p14:creationId xmlns:p14="http://schemas.microsoft.com/office/powerpoint/2010/main" val="225293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EEE24A-1972-4F4D-86D6-CD406272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08" y="235481"/>
            <a:ext cx="8936564" cy="128089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Budynek Sejmu Rzeczypospolitej Polskiej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7C6621B-31BC-4E1E-92EB-A9CB18D93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10" y="1010864"/>
            <a:ext cx="7141760" cy="535632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891BBB8-7252-4056-842A-A1A588B7B800}"/>
              </a:ext>
            </a:extLst>
          </p:cNvPr>
          <p:cNvSpPr txBox="1"/>
          <p:nvPr/>
        </p:nvSpPr>
        <p:spPr>
          <a:xfrm>
            <a:off x="2816668" y="6513482"/>
            <a:ext cx="697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https://pl.wikipedia.org/wiki/Sejm_Rzeczypospolitej_Polskiej#/media/Plik:Sejm_RP.jpg</a:t>
            </a:r>
          </a:p>
        </p:txBody>
      </p:sp>
    </p:spTree>
    <p:extLst>
      <p:ext uri="{BB962C8B-B14F-4D97-AF65-F5344CB8AC3E}">
        <p14:creationId xmlns:p14="http://schemas.microsoft.com/office/powerpoint/2010/main" val="192036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0ED92-4AEF-4132-B79A-D9F3CBAB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302" y="249382"/>
            <a:ext cx="8911687" cy="1356796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Urząd Gminy we Wręczycy Wielkiej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40C5D6C-EF18-44DB-A6D4-B1FBDCC3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51" y="1141369"/>
            <a:ext cx="8020948" cy="5347299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1ED0D3-1363-4713-A441-8B46D9737B10}"/>
              </a:ext>
            </a:extLst>
          </p:cNvPr>
          <p:cNvSpPr txBox="1"/>
          <p:nvPr/>
        </p:nvSpPr>
        <p:spPr>
          <a:xfrm>
            <a:off x="2888974" y="6488668"/>
            <a:ext cx="74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http://www.wreczyca-wielka.pl/serwis/kontakt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4885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BA48EE-2693-46A2-9CF1-36675387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501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Obchody Dnia Flagi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65297-74DD-4843-9483-E6A47531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23469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pl-PL" sz="3400" dirty="0">
                <a:solidFill>
                  <a:schemeClr val="tx1"/>
                </a:solidFill>
              </a:rPr>
              <a:t>2 maja organizowane są różnego rodzaju akcję i manifestacje patriotyczne.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842FA6-5AB1-4BFA-AB97-3A18607E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11" y="2591788"/>
            <a:ext cx="8621578" cy="37817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A063FBE-A905-40EC-8ED7-8766B127CE1B}"/>
              </a:ext>
            </a:extLst>
          </p:cNvPr>
          <p:cNvSpPr txBox="1"/>
          <p:nvPr/>
        </p:nvSpPr>
        <p:spPr>
          <a:xfrm>
            <a:off x="1895501" y="6551667"/>
            <a:ext cx="851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https://www.krotoszynska.pl/informacje/dzien-flagi-rzeczypospolitej-polskiej,2550</a:t>
            </a:r>
          </a:p>
        </p:txBody>
      </p:sp>
    </p:spTree>
    <p:extLst>
      <p:ext uri="{BB962C8B-B14F-4D97-AF65-F5344CB8AC3E}">
        <p14:creationId xmlns:p14="http://schemas.microsoft.com/office/powerpoint/2010/main" val="313191354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1543</TotalTime>
  <Words>491</Words>
  <Application>Microsoft Office PowerPoint</Application>
  <PresentationFormat>Panoramiczny</PresentationFormat>
  <Paragraphs>35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Bahnschrift Light</vt:lpstr>
      <vt:lpstr>Century Gothic</vt:lpstr>
      <vt:lpstr>Wingdings 3</vt:lpstr>
      <vt:lpstr>Smuga</vt:lpstr>
      <vt:lpstr>Prezentacja programu PowerPoint</vt:lpstr>
      <vt:lpstr>Prezentacja programu PowerPoint</vt:lpstr>
      <vt:lpstr>Prezentacja programu PowerPoint</vt:lpstr>
      <vt:lpstr>Byłam wszędzie tam gdzie ważyły się losy naszej ojczyzny!</vt:lpstr>
      <vt:lpstr>Prezentacja programu PowerPoint</vt:lpstr>
      <vt:lpstr>Belweder w Warszawie </vt:lpstr>
      <vt:lpstr>Budynek Sejmu Rzeczypospolitej Polskiej </vt:lpstr>
      <vt:lpstr>Urząd Gminy we Wręczycy Wielkiej </vt:lpstr>
      <vt:lpstr>Obchody Dnia Flagi </vt:lpstr>
      <vt:lpstr>Dzieci z naszego przedszkola uczciły barwy narodowe w 2019 r. </vt:lpstr>
      <vt:lpstr>Prezentacja programu PowerPoint</vt:lpstr>
      <vt:lpstr>2 maja 2016 roku kutnowscy harcerze zorganizowali miejskie obchody Dnia Flagi Rzeczypospolitej Polskiej.</vt:lpstr>
      <vt:lpstr>Mieszkańcy Lubina 2 maja 2019 r. stworzyli „żywą flagę” </vt:lpstr>
      <vt:lpstr>Dzień flagi obchodzony jest również za granicą  Polski. Polacy świętowali w Londynie w 2016 r. </vt:lpstr>
      <vt:lpstr>Dzieci świętują w polskiej szkole w Paryżu.</vt:lpstr>
      <vt:lpstr>Każdy Polak dobrze wie, symbolem narodowym Polski flaga                   biało-czerwona  jest!</vt:lpstr>
      <vt:lpstr>Pamiętajcie o tym, że flagę należy szanować, to ważna sprawa!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Borek</dc:creator>
  <cp:lastModifiedBy>Paulina Borek</cp:lastModifiedBy>
  <cp:revision>37</cp:revision>
  <dcterms:created xsi:type="dcterms:W3CDTF">2020-04-27T08:46:49Z</dcterms:created>
  <dcterms:modified xsi:type="dcterms:W3CDTF">2020-04-29T06:20:39Z</dcterms:modified>
</cp:coreProperties>
</file>